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33"/>
  </p:notesMasterIdLst>
  <p:sldIdLst>
    <p:sldId id="305" r:id="rId2"/>
    <p:sldId id="411" r:id="rId3"/>
    <p:sldId id="412" r:id="rId4"/>
    <p:sldId id="398" r:id="rId5"/>
    <p:sldId id="267" r:id="rId6"/>
    <p:sldId id="309" r:id="rId7"/>
    <p:sldId id="311" r:id="rId8"/>
    <p:sldId id="400" r:id="rId9"/>
    <p:sldId id="274" r:id="rId10"/>
    <p:sldId id="275" r:id="rId11"/>
    <p:sldId id="277" r:id="rId12"/>
    <p:sldId id="278" r:id="rId13"/>
    <p:sldId id="280" r:id="rId14"/>
    <p:sldId id="281" r:id="rId15"/>
    <p:sldId id="314" r:id="rId16"/>
    <p:sldId id="321" r:id="rId17"/>
    <p:sldId id="403" r:id="rId18"/>
    <p:sldId id="404" r:id="rId19"/>
    <p:sldId id="401" r:id="rId20"/>
    <p:sldId id="402" r:id="rId21"/>
    <p:sldId id="394" r:id="rId22"/>
    <p:sldId id="395" r:id="rId23"/>
    <p:sldId id="396" r:id="rId24"/>
    <p:sldId id="397" r:id="rId25"/>
    <p:sldId id="323" r:id="rId26"/>
    <p:sldId id="340" r:id="rId27"/>
    <p:sldId id="338" r:id="rId28"/>
    <p:sldId id="339" r:id="rId29"/>
    <p:sldId id="384" r:id="rId30"/>
    <p:sldId id="383" r:id="rId31"/>
    <p:sldId id="415"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94660"/>
  </p:normalViewPr>
  <p:slideViewPr>
    <p:cSldViewPr>
      <p:cViewPr varScale="1">
        <p:scale>
          <a:sx n="86" d="100"/>
          <a:sy n="86" d="100"/>
        </p:scale>
        <p:origin x="11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5F430-B908-4C8F-9ABE-42BB06F4DFC6}" type="doc">
      <dgm:prSet loTypeId="urn:microsoft.com/office/officeart/2005/8/layout/radial1" loCatId="relationship" qsTypeId="urn:microsoft.com/office/officeart/2005/8/quickstyle/simple1#1" qsCatId="simple" csTypeId="urn:microsoft.com/office/officeart/2005/8/colors/accent1_2#1" csCatId="accent1" phldr="1"/>
      <dgm:spPr/>
    </dgm:pt>
    <dgm:pt modelId="{9BCB5585-7A5E-4E88-A1F4-F58CE4D618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ÇEVRE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MÜHENDİSİNİN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ÇALIŞMA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ALANLARI</a:t>
          </a:r>
        </a:p>
      </dgm:t>
    </dgm:pt>
    <dgm:pt modelId="{F8C0AEDB-9986-4373-AA64-345263C4AADD}" type="parTrans" cxnId="{640A02C1-FF9D-4004-B55D-93CE8D3E8BD1}">
      <dgm:prSet/>
      <dgm:spPr/>
      <dgm:t>
        <a:bodyPr/>
        <a:lstStyle/>
        <a:p>
          <a:endParaRPr lang="tr-TR"/>
        </a:p>
      </dgm:t>
    </dgm:pt>
    <dgm:pt modelId="{20C1C921-8E69-405D-99AD-6B0FF6FC1926}" type="sibTrans" cxnId="{640A02C1-FF9D-4004-B55D-93CE8D3E8BD1}">
      <dgm:prSet/>
      <dgm:spPr/>
      <dgm:t>
        <a:bodyPr/>
        <a:lstStyle/>
        <a:p>
          <a:endParaRPr lang="tr-TR"/>
        </a:p>
      </dgm:t>
    </dgm:pt>
    <dgm:pt modelId="{55B2855A-6D5F-4F7D-B8D8-24F64E5563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bg1"/>
              </a:solidFill>
              <a:effectLst/>
              <a:latin typeface="Arial" charset="0"/>
              <a:cs typeface="Arial" charset="0"/>
            </a:rPr>
            <a:t>SU VE ATIKSU</a:t>
          </a:r>
        </a:p>
      </dgm:t>
    </dgm:pt>
    <dgm:pt modelId="{DB259E16-EAC5-4FA4-ACC9-68CD9F0EE6ED}" type="parTrans" cxnId="{5D2518A1-C8DB-47DC-90F6-C596D9405B86}">
      <dgm:prSet/>
      <dgm:spPr/>
      <dgm:t>
        <a:bodyPr/>
        <a:lstStyle/>
        <a:p>
          <a:endParaRPr lang="tr-TR"/>
        </a:p>
      </dgm:t>
    </dgm:pt>
    <dgm:pt modelId="{18DBCE75-CAC7-4304-894D-DD888F77BE6E}" type="sibTrans" cxnId="{5D2518A1-C8DB-47DC-90F6-C596D9405B86}">
      <dgm:prSet/>
      <dgm:spPr/>
      <dgm:t>
        <a:bodyPr/>
        <a:lstStyle/>
        <a:p>
          <a:endParaRPr lang="tr-TR"/>
        </a:p>
      </dgm:t>
    </dgm:pt>
    <dgm:pt modelId="{28DCEC6A-502D-4D64-918C-D25EA30728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bg1"/>
              </a:solidFill>
              <a:effectLst/>
              <a:latin typeface="Arial" charset="0"/>
              <a:cs typeface="Arial" charset="0"/>
            </a:rPr>
            <a:t>HAVA</a:t>
          </a:r>
        </a:p>
      </dgm:t>
    </dgm:pt>
    <dgm:pt modelId="{D08B1C75-0274-4695-B2BD-3C00D5D99B4E}" type="parTrans" cxnId="{C4690702-A278-43AE-A19B-516FD9F654A9}">
      <dgm:prSet/>
      <dgm:spPr/>
      <dgm:t>
        <a:bodyPr/>
        <a:lstStyle/>
        <a:p>
          <a:endParaRPr lang="tr-TR"/>
        </a:p>
      </dgm:t>
    </dgm:pt>
    <dgm:pt modelId="{34E98BB0-28EE-407F-A884-8826F7E3FA7E}" type="sibTrans" cxnId="{C4690702-A278-43AE-A19B-516FD9F654A9}">
      <dgm:prSet/>
      <dgm:spPr/>
      <dgm:t>
        <a:bodyPr/>
        <a:lstStyle/>
        <a:p>
          <a:endParaRPr lang="tr-TR"/>
        </a:p>
      </dgm:t>
    </dgm:pt>
    <dgm:pt modelId="{E29A2805-D916-4F13-BA3C-106A804F16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bg1"/>
              </a:solidFill>
              <a:effectLst/>
              <a:latin typeface="Arial" charset="0"/>
              <a:cs typeface="Arial" charset="0"/>
            </a:rPr>
            <a:t>TOPRAK</a:t>
          </a:r>
        </a:p>
      </dgm:t>
    </dgm:pt>
    <dgm:pt modelId="{1B8F1ECB-C027-4845-833C-BD428358EF90}" type="parTrans" cxnId="{F8241008-BC3C-462E-B4D2-461B1F78977C}">
      <dgm:prSet/>
      <dgm:spPr/>
      <dgm:t>
        <a:bodyPr/>
        <a:lstStyle/>
        <a:p>
          <a:endParaRPr lang="tr-TR"/>
        </a:p>
      </dgm:t>
    </dgm:pt>
    <dgm:pt modelId="{BCDDD193-C503-4C8C-9679-B775F37E0DB9}" type="sibTrans" cxnId="{F8241008-BC3C-462E-B4D2-461B1F78977C}">
      <dgm:prSet/>
      <dgm:spPr/>
      <dgm:t>
        <a:bodyPr/>
        <a:lstStyle/>
        <a:p>
          <a:endParaRPr lang="tr-TR"/>
        </a:p>
      </dgm:t>
    </dgm:pt>
    <dgm:pt modelId="{FE19554D-7B46-41BE-9568-692FF5E3BD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bg1"/>
              </a:solidFill>
              <a:effectLst/>
              <a:latin typeface="Arial" charset="0"/>
              <a:cs typeface="Arial" charset="0"/>
            </a:rPr>
            <a:t>GÜRÜLTÜ</a:t>
          </a:r>
        </a:p>
      </dgm:t>
    </dgm:pt>
    <dgm:pt modelId="{CF50B65E-5CCF-48CC-AB7A-A372A093C713}" type="parTrans" cxnId="{A30801C7-281E-4637-AB47-764A41BA1C95}">
      <dgm:prSet/>
      <dgm:spPr/>
      <dgm:t>
        <a:bodyPr/>
        <a:lstStyle/>
        <a:p>
          <a:endParaRPr lang="tr-TR"/>
        </a:p>
      </dgm:t>
    </dgm:pt>
    <dgm:pt modelId="{DF798382-9111-40E3-9F81-8C0526D27701}" type="sibTrans" cxnId="{A30801C7-281E-4637-AB47-764A41BA1C95}">
      <dgm:prSet/>
      <dgm:spPr/>
      <dgm:t>
        <a:bodyPr/>
        <a:lstStyle/>
        <a:p>
          <a:endParaRPr lang="tr-TR"/>
        </a:p>
      </dgm:t>
    </dgm:pt>
    <dgm:pt modelId="{C396FFED-684A-481B-A1C9-66A58A229F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ATIK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YÖNETİMİ</a:t>
          </a:r>
        </a:p>
      </dgm:t>
    </dgm:pt>
    <dgm:pt modelId="{4B92537D-0504-425C-845D-536022AC865D}" type="parTrans" cxnId="{6AEB1FE7-81DA-4649-9D57-6DFF0737A19F}">
      <dgm:prSet/>
      <dgm:spPr/>
      <dgm:t>
        <a:bodyPr/>
        <a:lstStyle/>
        <a:p>
          <a:endParaRPr lang="tr-TR"/>
        </a:p>
      </dgm:t>
    </dgm:pt>
    <dgm:pt modelId="{8302EC49-9FB0-40BD-ACE3-6ADCF6662231}" type="sibTrans" cxnId="{6AEB1FE7-81DA-4649-9D57-6DFF0737A19F}">
      <dgm:prSet/>
      <dgm:spPr/>
      <dgm:t>
        <a:bodyPr/>
        <a:lstStyle/>
        <a:p>
          <a:endParaRPr lang="tr-TR"/>
        </a:p>
      </dgm:t>
    </dgm:pt>
    <dgm:pt modelId="{69B2FC1D-350A-4422-BE00-25AA49822D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ÇED</a:t>
          </a:r>
        </a:p>
      </dgm:t>
    </dgm:pt>
    <dgm:pt modelId="{8492CA43-55D7-458F-924E-86C2A533E079}" type="parTrans" cxnId="{7500E72F-0F5D-4138-B5A9-8FBBBE34598F}">
      <dgm:prSet/>
      <dgm:spPr/>
      <dgm:t>
        <a:bodyPr/>
        <a:lstStyle/>
        <a:p>
          <a:endParaRPr lang="tr-TR"/>
        </a:p>
      </dgm:t>
    </dgm:pt>
    <dgm:pt modelId="{F0325F0F-3308-46F1-8B2A-383A0B4DAEFE}" type="sibTrans" cxnId="{7500E72F-0F5D-4138-B5A9-8FBBBE34598F}">
      <dgm:prSet/>
      <dgm:spPr/>
      <dgm:t>
        <a:bodyPr/>
        <a:lstStyle/>
        <a:p>
          <a:endParaRPr lang="tr-TR"/>
        </a:p>
      </dgm:t>
    </dgm:pt>
    <dgm:pt modelId="{845FA67D-2A76-47C8-92C6-ADA40CA867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ÇEVRE YÖNETİMİ</a:t>
          </a:r>
        </a:p>
      </dgm:t>
    </dgm:pt>
    <dgm:pt modelId="{101B8353-473E-4861-A930-AB0EB40712E7}" type="parTrans" cxnId="{B5A8FD80-1847-405B-8E38-12F12B1DF280}">
      <dgm:prSet/>
      <dgm:spPr/>
      <dgm:t>
        <a:bodyPr/>
        <a:lstStyle/>
        <a:p>
          <a:endParaRPr lang="tr-TR"/>
        </a:p>
      </dgm:t>
    </dgm:pt>
    <dgm:pt modelId="{7FE42D76-4DDF-4A0A-9DE5-5D89FF52CFEF}" type="sibTrans" cxnId="{B5A8FD80-1847-405B-8E38-12F12B1DF280}">
      <dgm:prSet/>
      <dgm:spPr/>
      <dgm:t>
        <a:bodyPr/>
        <a:lstStyle/>
        <a:p>
          <a:endParaRPr lang="tr-TR"/>
        </a:p>
      </dgm:t>
    </dgm:pt>
    <dgm:pt modelId="{5034DD6F-9080-49E5-BFD2-29C899785B26}" type="pres">
      <dgm:prSet presAssocID="{BAC5F430-B908-4C8F-9ABE-42BB06F4DFC6}" presName="cycle" presStyleCnt="0">
        <dgm:presLayoutVars>
          <dgm:chMax val="1"/>
          <dgm:dir/>
          <dgm:animLvl val="ctr"/>
          <dgm:resizeHandles val="exact"/>
        </dgm:presLayoutVars>
      </dgm:prSet>
      <dgm:spPr/>
    </dgm:pt>
    <dgm:pt modelId="{71D040CF-9ED2-487C-9BA8-CABA3320EAFF}" type="pres">
      <dgm:prSet presAssocID="{9BCB5585-7A5E-4E88-A1F4-F58CE4D618A7}" presName="centerShape" presStyleLbl="node0" presStyleIdx="0" presStyleCnt="1" custScaleX="199232" custScaleY="164234"/>
      <dgm:spPr/>
      <dgm:t>
        <a:bodyPr/>
        <a:lstStyle/>
        <a:p>
          <a:endParaRPr lang="tr-TR"/>
        </a:p>
      </dgm:t>
    </dgm:pt>
    <dgm:pt modelId="{86B67973-000C-4E00-9556-118167887EFE}" type="pres">
      <dgm:prSet presAssocID="{DB259E16-EAC5-4FA4-ACC9-68CD9F0EE6ED}" presName="Name9" presStyleLbl="parChTrans1D2" presStyleIdx="0" presStyleCnt="7"/>
      <dgm:spPr/>
      <dgm:t>
        <a:bodyPr/>
        <a:lstStyle/>
        <a:p>
          <a:endParaRPr lang="tr-TR"/>
        </a:p>
      </dgm:t>
    </dgm:pt>
    <dgm:pt modelId="{CF979498-91D6-4B30-A3DF-9E2095589825}" type="pres">
      <dgm:prSet presAssocID="{DB259E16-EAC5-4FA4-ACC9-68CD9F0EE6ED}" presName="connTx" presStyleLbl="parChTrans1D2" presStyleIdx="0" presStyleCnt="7"/>
      <dgm:spPr/>
      <dgm:t>
        <a:bodyPr/>
        <a:lstStyle/>
        <a:p>
          <a:endParaRPr lang="tr-TR"/>
        </a:p>
      </dgm:t>
    </dgm:pt>
    <dgm:pt modelId="{BE1FC714-3C63-46E0-8621-C62747DA22ED}" type="pres">
      <dgm:prSet presAssocID="{55B2855A-6D5F-4F7D-B8D8-24F64E5563D7}" presName="node" presStyleLbl="node1" presStyleIdx="0" presStyleCnt="7">
        <dgm:presLayoutVars>
          <dgm:bulletEnabled val="1"/>
        </dgm:presLayoutVars>
      </dgm:prSet>
      <dgm:spPr/>
      <dgm:t>
        <a:bodyPr/>
        <a:lstStyle/>
        <a:p>
          <a:endParaRPr lang="tr-TR"/>
        </a:p>
      </dgm:t>
    </dgm:pt>
    <dgm:pt modelId="{15B33E66-D61E-4AC2-82F9-000E050D6418}" type="pres">
      <dgm:prSet presAssocID="{D08B1C75-0274-4695-B2BD-3C00D5D99B4E}" presName="Name9" presStyleLbl="parChTrans1D2" presStyleIdx="1" presStyleCnt="7"/>
      <dgm:spPr/>
      <dgm:t>
        <a:bodyPr/>
        <a:lstStyle/>
        <a:p>
          <a:endParaRPr lang="tr-TR"/>
        </a:p>
      </dgm:t>
    </dgm:pt>
    <dgm:pt modelId="{1EBC1E61-BC66-44CC-8F96-3B3A8768BDF9}" type="pres">
      <dgm:prSet presAssocID="{D08B1C75-0274-4695-B2BD-3C00D5D99B4E}" presName="connTx" presStyleLbl="parChTrans1D2" presStyleIdx="1" presStyleCnt="7"/>
      <dgm:spPr/>
      <dgm:t>
        <a:bodyPr/>
        <a:lstStyle/>
        <a:p>
          <a:endParaRPr lang="tr-TR"/>
        </a:p>
      </dgm:t>
    </dgm:pt>
    <dgm:pt modelId="{291B369E-4007-4A13-A43F-6FBFF1D2327E}" type="pres">
      <dgm:prSet presAssocID="{28DCEC6A-502D-4D64-918C-D25EA307282F}" presName="node" presStyleLbl="node1" presStyleIdx="1" presStyleCnt="7">
        <dgm:presLayoutVars>
          <dgm:bulletEnabled val="1"/>
        </dgm:presLayoutVars>
      </dgm:prSet>
      <dgm:spPr/>
      <dgm:t>
        <a:bodyPr/>
        <a:lstStyle/>
        <a:p>
          <a:endParaRPr lang="tr-TR"/>
        </a:p>
      </dgm:t>
    </dgm:pt>
    <dgm:pt modelId="{BA4F2BCC-09C6-4874-9094-4462F34CE752}" type="pres">
      <dgm:prSet presAssocID="{1B8F1ECB-C027-4845-833C-BD428358EF90}" presName="Name9" presStyleLbl="parChTrans1D2" presStyleIdx="2" presStyleCnt="7"/>
      <dgm:spPr/>
      <dgm:t>
        <a:bodyPr/>
        <a:lstStyle/>
        <a:p>
          <a:endParaRPr lang="tr-TR"/>
        </a:p>
      </dgm:t>
    </dgm:pt>
    <dgm:pt modelId="{DA69CE93-DD50-4782-91EF-CB196D16CCE4}" type="pres">
      <dgm:prSet presAssocID="{1B8F1ECB-C027-4845-833C-BD428358EF90}" presName="connTx" presStyleLbl="parChTrans1D2" presStyleIdx="2" presStyleCnt="7"/>
      <dgm:spPr/>
      <dgm:t>
        <a:bodyPr/>
        <a:lstStyle/>
        <a:p>
          <a:endParaRPr lang="tr-TR"/>
        </a:p>
      </dgm:t>
    </dgm:pt>
    <dgm:pt modelId="{5547F2AA-D9EF-4D00-BDA3-EBAF7BA0A692}" type="pres">
      <dgm:prSet presAssocID="{E29A2805-D916-4F13-BA3C-106A804F1635}" presName="node" presStyleLbl="node1" presStyleIdx="2" presStyleCnt="7">
        <dgm:presLayoutVars>
          <dgm:bulletEnabled val="1"/>
        </dgm:presLayoutVars>
      </dgm:prSet>
      <dgm:spPr/>
      <dgm:t>
        <a:bodyPr/>
        <a:lstStyle/>
        <a:p>
          <a:endParaRPr lang="tr-TR"/>
        </a:p>
      </dgm:t>
    </dgm:pt>
    <dgm:pt modelId="{77FB7C0E-F941-4FBA-83E3-C13272C4F156}" type="pres">
      <dgm:prSet presAssocID="{CF50B65E-5CCF-48CC-AB7A-A372A093C713}" presName="Name9" presStyleLbl="parChTrans1D2" presStyleIdx="3" presStyleCnt="7"/>
      <dgm:spPr/>
      <dgm:t>
        <a:bodyPr/>
        <a:lstStyle/>
        <a:p>
          <a:endParaRPr lang="tr-TR"/>
        </a:p>
      </dgm:t>
    </dgm:pt>
    <dgm:pt modelId="{B8384490-1FF6-45EE-A8BA-DFC6A051FA61}" type="pres">
      <dgm:prSet presAssocID="{CF50B65E-5CCF-48CC-AB7A-A372A093C713}" presName="connTx" presStyleLbl="parChTrans1D2" presStyleIdx="3" presStyleCnt="7"/>
      <dgm:spPr/>
      <dgm:t>
        <a:bodyPr/>
        <a:lstStyle/>
        <a:p>
          <a:endParaRPr lang="tr-TR"/>
        </a:p>
      </dgm:t>
    </dgm:pt>
    <dgm:pt modelId="{BF9AA9F0-F74C-402B-B017-E82628834597}" type="pres">
      <dgm:prSet presAssocID="{FE19554D-7B46-41BE-9568-692FF5E3BDE0}" presName="node" presStyleLbl="node1" presStyleIdx="3" presStyleCnt="7">
        <dgm:presLayoutVars>
          <dgm:bulletEnabled val="1"/>
        </dgm:presLayoutVars>
      </dgm:prSet>
      <dgm:spPr/>
      <dgm:t>
        <a:bodyPr/>
        <a:lstStyle/>
        <a:p>
          <a:endParaRPr lang="tr-TR"/>
        </a:p>
      </dgm:t>
    </dgm:pt>
    <dgm:pt modelId="{65BA1788-B36E-47F1-ADA5-876753FC9171}" type="pres">
      <dgm:prSet presAssocID="{4B92537D-0504-425C-845D-536022AC865D}" presName="Name9" presStyleLbl="parChTrans1D2" presStyleIdx="4" presStyleCnt="7"/>
      <dgm:spPr/>
      <dgm:t>
        <a:bodyPr/>
        <a:lstStyle/>
        <a:p>
          <a:endParaRPr lang="tr-TR"/>
        </a:p>
      </dgm:t>
    </dgm:pt>
    <dgm:pt modelId="{9C0134A9-B1CF-48AE-AEFE-440183DFB1B1}" type="pres">
      <dgm:prSet presAssocID="{4B92537D-0504-425C-845D-536022AC865D}" presName="connTx" presStyleLbl="parChTrans1D2" presStyleIdx="4" presStyleCnt="7"/>
      <dgm:spPr/>
      <dgm:t>
        <a:bodyPr/>
        <a:lstStyle/>
        <a:p>
          <a:endParaRPr lang="tr-TR"/>
        </a:p>
      </dgm:t>
    </dgm:pt>
    <dgm:pt modelId="{B31131EE-9B7B-4CA8-B0BC-961E4F137879}" type="pres">
      <dgm:prSet presAssocID="{C396FFED-684A-481B-A1C9-66A58A229FE0}" presName="node" presStyleLbl="node1" presStyleIdx="4" presStyleCnt="7">
        <dgm:presLayoutVars>
          <dgm:bulletEnabled val="1"/>
        </dgm:presLayoutVars>
      </dgm:prSet>
      <dgm:spPr/>
      <dgm:t>
        <a:bodyPr/>
        <a:lstStyle/>
        <a:p>
          <a:endParaRPr lang="tr-TR"/>
        </a:p>
      </dgm:t>
    </dgm:pt>
    <dgm:pt modelId="{A90306D2-755E-49C9-8EBE-C343703E4C6A}" type="pres">
      <dgm:prSet presAssocID="{8492CA43-55D7-458F-924E-86C2A533E079}" presName="Name9" presStyleLbl="parChTrans1D2" presStyleIdx="5" presStyleCnt="7"/>
      <dgm:spPr/>
      <dgm:t>
        <a:bodyPr/>
        <a:lstStyle/>
        <a:p>
          <a:endParaRPr lang="tr-TR"/>
        </a:p>
      </dgm:t>
    </dgm:pt>
    <dgm:pt modelId="{54B27818-A787-4270-862D-4E7FAF82FEEB}" type="pres">
      <dgm:prSet presAssocID="{8492CA43-55D7-458F-924E-86C2A533E079}" presName="connTx" presStyleLbl="parChTrans1D2" presStyleIdx="5" presStyleCnt="7"/>
      <dgm:spPr/>
      <dgm:t>
        <a:bodyPr/>
        <a:lstStyle/>
        <a:p>
          <a:endParaRPr lang="tr-TR"/>
        </a:p>
      </dgm:t>
    </dgm:pt>
    <dgm:pt modelId="{DD687B8E-54D9-4F3B-AB48-4E77859C6E2A}" type="pres">
      <dgm:prSet presAssocID="{69B2FC1D-350A-4422-BE00-25AA49822D51}" presName="node" presStyleLbl="node1" presStyleIdx="5" presStyleCnt="7">
        <dgm:presLayoutVars>
          <dgm:bulletEnabled val="1"/>
        </dgm:presLayoutVars>
      </dgm:prSet>
      <dgm:spPr/>
      <dgm:t>
        <a:bodyPr/>
        <a:lstStyle/>
        <a:p>
          <a:endParaRPr lang="tr-TR"/>
        </a:p>
      </dgm:t>
    </dgm:pt>
    <dgm:pt modelId="{427F9D0B-9D3C-4AA7-83D9-D1DFC5E03C56}" type="pres">
      <dgm:prSet presAssocID="{101B8353-473E-4861-A930-AB0EB40712E7}" presName="Name9" presStyleLbl="parChTrans1D2" presStyleIdx="6" presStyleCnt="7"/>
      <dgm:spPr/>
      <dgm:t>
        <a:bodyPr/>
        <a:lstStyle/>
        <a:p>
          <a:endParaRPr lang="tr-TR"/>
        </a:p>
      </dgm:t>
    </dgm:pt>
    <dgm:pt modelId="{C764B8CF-6446-4953-8C03-E5568A98B2F5}" type="pres">
      <dgm:prSet presAssocID="{101B8353-473E-4861-A930-AB0EB40712E7}" presName="connTx" presStyleLbl="parChTrans1D2" presStyleIdx="6" presStyleCnt="7"/>
      <dgm:spPr/>
      <dgm:t>
        <a:bodyPr/>
        <a:lstStyle/>
        <a:p>
          <a:endParaRPr lang="tr-TR"/>
        </a:p>
      </dgm:t>
    </dgm:pt>
    <dgm:pt modelId="{EEDC4FE3-B3F6-4EA9-8AF6-CA915BE463E1}" type="pres">
      <dgm:prSet presAssocID="{845FA67D-2A76-47C8-92C6-ADA40CA8670F}" presName="node" presStyleLbl="node1" presStyleIdx="6" presStyleCnt="7">
        <dgm:presLayoutVars>
          <dgm:bulletEnabled val="1"/>
        </dgm:presLayoutVars>
      </dgm:prSet>
      <dgm:spPr/>
      <dgm:t>
        <a:bodyPr/>
        <a:lstStyle/>
        <a:p>
          <a:endParaRPr lang="tr-TR"/>
        </a:p>
      </dgm:t>
    </dgm:pt>
  </dgm:ptLst>
  <dgm:cxnLst>
    <dgm:cxn modelId="{152F8E85-D6F1-4403-97FA-A0357DC9FF99}" type="presOf" srcId="{1B8F1ECB-C027-4845-833C-BD428358EF90}" destId="{BA4F2BCC-09C6-4874-9094-4462F34CE752}" srcOrd="0" destOrd="0" presId="urn:microsoft.com/office/officeart/2005/8/layout/radial1"/>
    <dgm:cxn modelId="{640A02C1-FF9D-4004-B55D-93CE8D3E8BD1}" srcId="{BAC5F430-B908-4C8F-9ABE-42BB06F4DFC6}" destId="{9BCB5585-7A5E-4E88-A1F4-F58CE4D618A7}" srcOrd="0" destOrd="0" parTransId="{F8C0AEDB-9986-4373-AA64-345263C4AADD}" sibTransId="{20C1C921-8E69-405D-99AD-6B0FF6FC1926}"/>
    <dgm:cxn modelId="{7500E72F-0F5D-4138-B5A9-8FBBBE34598F}" srcId="{9BCB5585-7A5E-4E88-A1F4-F58CE4D618A7}" destId="{69B2FC1D-350A-4422-BE00-25AA49822D51}" srcOrd="5" destOrd="0" parTransId="{8492CA43-55D7-458F-924E-86C2A533E079}" sibTransId="{F0325F0F-3308-46F1-8B2A-383A0B4DAEFE}"/>
    <dgm:cxn modelId="{C5A8F4A8-2465-492B-AB33-1BA89C1BCD56}" type="presOf" srcId="{101B8353-473E-4861-A930-AB0EB40712E7}" destId="{C764B8CF-6446-4953-8C03-E5568A98B2F5}" srcOrd="1" destOrd="0" presId="urn:microsoft.com/office/officeart/2005/8/layout/radial1"/>
    <dgm:cxn modelId="{EE259CC3-C149-454B-AC96-AAB5BE35F460}" type="presOf" srcId="{C396FFED-684A-481B-A1C9-66A58A229FE0}" destId="{B31131EE-9B7B-4CA8-B0BC-961E4F137879}" srcOrd="0" destOrd="0" presId="urn:microsoft.com/office/officeart/2005/8/layout/radial1"/>
    <dgm:cxn modelId="{D9546C8E-3F0B-43BA-8C5D-4425ACF26D34}" type="presOf" srcId="{4B92537D-0504-425C-845D-536022AC865D}" destId="{9C0134A9-B1CF-48AE-AEFE-440183DFB1B1}" srcOrd="1" destOrd="0" presId="urn:microsoft.com/office/officeart/2005/8/layout/radial1"/>
    <dgm:cxn modelId="{E00F0385-0E8A-4EC1-B301-F78F8E6D7D4F}" type="presOf" srcId="{D08B1C75-0274-4695-B2BD-3C00D5D99B4E}" destId="{15B33E66-D61E-4AC2-82F9-000E050D6418}" srcOrd="0" destOrd="0" presId="urn:microsoft.com/office/officeart/2005/8/layout/radial1"/>
    <dgm:cxn modelId="{5D2518A1-C8DB-47DC-90F6-C596D9405B86}" srcId="{9BCB5585-7A5E-4E88-A1F4-F58CE4D618A7}" destId="{55B2855A-6D5F-4F7D-B8D8-24F64E5563D7}" srcOrd="0" destOrd="0" parTransId="{DB259E16-EAC5-4FA4-ACC9-68CD9F0EE6ED}" sibTransId="{18DBCE75-CAC7-4304-894D-DD888F77BE6E}"/>
    <dgm:cxn modelId="{5D59D603-46BC-4736-AD69-56B363BAEB31}" type="presOf" srcId="{4B92537D-0504-425C-845D-536022AC865D}" destId="{65BA1788-B36E-47F1-ADA5-876753FC9171}" srcOrd="0" destOrd="0" presId="urn:microsoft.com/office/officeart/2005/8/layout/radial1"/>
    <dgm:cxn modelId="{02B290D7-1835-4FAB-8E91-141887D623D4}" type="presOf" srcId="{845FA67D-2A76-47C8-92C6-ADA40CA8670F}" destId="{EEDC4FE3-B3F6-4EA9-8AF6-CA915BE463E1}" srcOrd="0" destOrd="0" presId="urn:microsoft.com/office/officeart/2005/8/layout/radial1"/>
    <dgm:cxn modelId="{0132ED44-14BE-49F3-B6C3-6353B11BC221}" type="presOf" srcId="{28DCEC6A-502D-4D64-918C-D25EA307282F}" destId="{291B369E-4007-4A13-A43F-6FBFF1D2327E}" srcOrd="0" destOrd="0" presId="urn:microsoft.com/office/officeart/2005/8/layout/radial1"/>
    <dgm:cxn modelId="{12825E16-43E9-48CE-91DE-C3566EE7A8A0}" type="presOf" srcId="{1B8F1ECB-C027-4845-833C-BD428358EF90}" destId="{DA69CE93-DD50-4782-91EF-CB196D16CCE4}" srcOrd="1" destOrd="0" presId="urn:microsoft.com/office/officeart/2005/8/layout/radial1"/>
    <dgm:cxn modelId="{EBAB081E-4BF8-41F4-9F91-CE2C25D47A2A}" type="presOf" srcId="{101B8353-473E-4861-A930-AB0EB40712E7}" destId="{427F9D0B-9D3C-4AA7-83D9-D1DFC5E03C56}" srcOrd="0" destOrd="0" presId="urn:microsoft.com/office/officeart/2005/8/layout/radial1"/>
    <dgm:cxn modelId="{F2F38047-4650-4873-B94E-7BF084A91F50}" type="presOf" srcId="{69B2FC1D-350A-4422-BE00-25AA49822D51}" destId="{DD687B8E-54D9-4F3B-AB48-4E77859C6E2A}" srcOrd="0" destOrd="0" presId="urn:microsoft.com/office/officeart/2005/8/layout/radial1"/>
    <dgm:cxn modelId="{77BF642F-E0A5-41F5-A9A2-88FCEA70A174}" type="presOf" srcId="{E29A2805-D916-4F13-BA3C-106A804F1635}" destId="{5547F2AA-D9EF-4D00-BDA3-EBAF7BA0A692}" srcOrd="0" destOrd="0" presId="urn:microsoft.com/office/officeart/2005/8/layout/radial1"/>
    <dgm:cxn modelId="{6AEB1FE7-81DA-4649-9D57-6DFF0737A19F}" srcId="{9BCB5585-7A5E-4E88-A1F4-F58CE4D618A7}" destId="{C396FFED-684A-481B-A1C9-66A58A229FE0}" srcOrd="4" destOrd="0" parTransId="{4B92537D-0504-425C-845D-536022AC865D}" sibTransId="{8302EC49-9FB0-40BD-ACE3-6ADCF6662231}"/>
    <dgm:cxn modelId="{7E63B586-942E-46C4-BBF3-41F09279E7FC}" type="presOf" srcId="{8492CA43-55D7-458F-924E-86C2A533E079}" destId="{A90306D2-755E-49C9-8EBE-C343703E4C6A}" srcOrd="0" destOrd="0" presId="urn:microsoft.com/office/officeart/2005/8/layout/radial1"/>
    <dgm:cxn modelId="{8A458C0D-E443-499A-80DF-3E7431F062AB}" type="presOf" srcId="{55B2855A-6D5F-4F7D-B8D8-24F64E5563D7}" destId="{BE1FC714-3C63-46E0-8621-C62747DA22ED}" srcOrd="0" destOrd="0" presId="urn:microsoft.com/office/officeart/2005/8/layout/radial1"/>
    <dgm:cxn modelId="{2E249DF7-014C-45CC-8A99-6E873E4D8BB1}" type="presOf" srcId="{8492CA43-55D7-458F-924E-86C2A533E079}" destId="{54B27818-A787-4270-862D-4E7FAF82FEEB}" srcOrd="1" destOrd="0" presId="urn:microsoft.com/office/officeart/2005/8/layout/radial1"/>
    <dgm:cxn modelId="{FBAD59AC-B036-4044-8EF1-603133A18168}" type="presOf" srcId="{DB259E16-EAC5-4FA4-ACC9-68CD9F0EE6ED}" destId="{CF979498-91D6-4B30-A3DF-9E2095589825}" srcOrd="1" destOrd="0" presId="urn:microsoft.com/office/officeart/2005/8/layout/radial1"/>
    <dgm:cxn modelId="{A6C43A37-3F1B-4B54-A398-EC869B24453C}" type="presOf" srcId="{CF50B65E-5CCF-48CC-AB7A-A372A093C713}" destId="{77FB7C0E-F941-4FBA-83E3-C13272C4F156}" srcOrd="0" destOrd="0" presId="urn:microsoft.com/office/officeart/2005/8/layout/radial1"/>
    <dgm:cxn modelId="{C4690702-A278-43AE-A19B-516FD9F654A9}" srcId="{9BCB5585-7A5E-4E88-A1F4-F58CE4D618A7}" destId="{28DCEC6A-502D-4D64-918C-D25EA307282F}" srcOrd="1" destOrd="0" parTransId="{D08B1C75-0274-4695-B2BD-3C00D5D99B4E}" sibTransId="{34E98BB0-28EE-407F-A884-8826F7E3FA7E}"/>
    <dgm:cxn modelId="{DC18EDB6-D7D0-4436-B5FF-FD49A76C4CC9}" type="presOf" srcId="{9BCB5585-7A5E-4E88-A1F4-F58CE4D618A7}" destId="{71D040CF-9ED2-487C-9BA8-CABA3320EAFF}" srcOrd="0" destOrd="0" presId="urn:microsoft.com/office/officeart/2005/8/layout/radial1"/>
    <dgm:cxn modelId="{A30801C7-281E-4637-AB47-764A41BA1C95}" srcId="{9BCB5585-7A5E-4E88-A1F4-F58CE4D618A7}" destId="{FE19554D-7B46-41BE-9568-692FF5E3BDE0}" srcOrd="3" destOrd="0" parTransId="{CF50B65E-5CCF-48CC-AB7A-A372A093C713}" sibTransId="{DF798382-9111-40E3-9F81-8C0526D27701}"/>
    <dgm:cxn modelId="{55BDDB3C-D71D-407B-BF80-7186715694F7}" type="presOf" srcId="{DB259E16-EAC5-4FA4-ACC9-68CD9F0EE6ED}" destId="{86B67973-000C-4E00-9556-118167887EFE}" srcOrd="0" destOrd="0" presId="urn:microsoft.com/office/officeart/2005/8/layout/radial1"/>
    <dgm:cxn modelId="{DDCC9E04-7F3C-4F7D-89F1-9E1D2E72D727}" type="presOf" srcId="{CF50B65E-5CCF-48CC-AB7A-A372A093C713}" destId="{B8384490-1FF6-45EE-A8BA-DFC6A051FA61}" srcOrd="1" destOrd="0" presId="urn:microsoft.com/office/officeart/2005/8/layout/radial1"/>
    <dgm:cxn modelId="{F8241008-BC3C-462E-B4D2-461B1F78977C}" srcId="{9BCB5585-7A5E-4E88-A1F4-F58CE4D618A7}" destId="{E29A2805-D916-4F13-BA3C-106A804F1635}" srcOrd="2" destOrd="0" parTransId="{1B8F1ECB-C027-4845-833C-BD428358EF90}" sibTransId="{BCDDD193-C503-4C8C-9679-B775F37E0DB9}"/>
    <dgm:cxn modelId="{390286DF-1762-4CA7-ACD1-ADEF862C0A2F}" type="presOf" srcId="{FE19554D-7B46-41BE-9568-692FF5E3BDE0}" destId="{BF9AA9F0-F74C-402B-B017-E82628834597}" srcOrd="0" destOrd="0" presId="urn:microsoft.com/office/officeart/2005/8/layout/radial1"/>
    <dgm:cxn modelId="{B5A8FD80-1847-405B-8E38-12F12B1DF280}" srcId="{9BCB5585-7A5E-4E88-A1F4-F58CE4D618A7}" destId="{845FA67D-2A76-47C8-92C6-ADA40CA8670F}" srcOrd="6" destOrd="0" parTransId="{101B8353-473E-4861-A930-AB0EB40712E7}" sibTransId="{7FE42D76-4DDF-4A0A-9DE5-5D89FF52CFEF}"/>
    <dgm:cxn modelId="{7F4B1798-DC9A-400E-A3CE-A1A930B50686}" type="presOf" srcId="{BAC5F430-B908-4C8F-9ABE-42BB06F4DFC6}" destId="{5034DD6F-9080-49E5-BFD2-29C899785B26}" srcOrd="0" destOrd="0" presId="urn:microsoft.com/office/officeart/2005/8/layout/radial1"/>
    <dgm:cxn modelId="{C02D11D1-FE39-4EB5-8001-929AC0B93D21}" type="presOf" srcId="{D08B1C75-0274-4695-B2BD-3C00D5D99B4E}" destId="{1EBC1E61-BC66-44CC-8F96-3B3A8768BDF9}" srcOrd="1" destOrd="0" presId="urn:microsoft.com/office/officeart/2005/8/layout/radial1"/>
    <dgm:cxn modelId="{03E018D7-CC4D-4928-978F-0E703591E031}" type="presParOf" srcId="{5034DD6F-9080-49E5-BFD2-29C899785B26}" destId="{71D040CF-9ED2-487C-9BA8-CABA3320EAFF}" srcOrd="0" destOrd="0" presId="urn:microsoft.com/office/officeart/2005/8/layout/radial1"/>
    <dgm:cxn modelId="{01E59D6A-43EA-4F43-8662-686376F1E9A3}" type="presParOf" srcId="{5034DD6F-9080-49E5-BFD2-29C899785B26}" destId="{86B67973-000C-4E00-9556-118167887EFE}" srcOrd="1" destOrd="0" presId="urn:microsoft.com/office/officeart/2005/8/layout/radial1"/>
    <dgm:cxn modelId="{F525461B-0B35-498F-B9DE-CCA42E1AD391}" type="presParOf" srcId="{86B67973-000C-4E00-9556-118167887EFE}" destId="{CF979498-91D6-4B30-A3DF-9E2095589825}" srcOrd="0" destOrd="0" presId="urn:microsoft.com/office/officeart/2005/8/layout/radial1"/>
    <dgm:cxn modelId="{0DC42B17-F00B-490A-8D7C-42AEAA935F52}" type="presParOf" srcId="{5034DD6F-9080-49E5-BFD2-29C899785B26}" destId="{BE1FC714-3C63-46E0-8621-C62747DA22ED}" srcOrd="2" destOrd="0" presId="urn:microsoft.com/office/officeart/2005/8/layout/radial1"/>
    <dgm:cxn modelId="{D339D6FD-053C-449D-A3D5-5FB3C00935D8}" type="presParOf" srcId="{5034DD6F-9080-49E5-BFD2-29C899785B26}" destId="{15B33E66-D61E-4AC2-82F9-000E050D6418}" srcOrd="3" destOrd="0" presId="urn:microsoft.com/office/officeart/2005/8/layout/radial1"/>
    <dgm:cxn modelId="{9A326A6F-7523-4A7C-9F45-9E78C68C553D}" type="presParOf" srcId="{15B33E66-D61E-4AC2-82F9-000E050D6418}" destId="{1EBC1E61-BC66-44CC-8F96-3B3A8768BDF9}" srcOrd="0" destOrd="0" presId="urn:microsoft.com/office/officeart/2005/8/layout/radial1"/>
    <dgm:cxn modelId="{6C966FC8-76F0-42EE-B451-6FC24D68DDC8}" type="presParOf" srcId="{5034DD6F-9080-49E5-BFD2-29C899785B26}" destId="{291B369E-4007-4A13-A43F-6FBFF1D2327E}" srcOrd="4" destOrd="0" presId="urn:microsoft.com/office/officeart/2005/8/layout/radial1"/>
    <dgm:cxn modelId="{CC2175DA-E1C5-4E2B-90E0-9E37D41654F0}" type="presParOf" srcId="{5034DD6F-9080-49E5-BFD2-29C899785B26}" destId="{BA4F2BCC-09C6-4874-9094-4462F34CE752}" srcOrd="5" destOrd="0" presId="urn:microsoft.com/office/officeart/2005/8/layout/radial1"/>
    <dgm:cxn modelId="{7992CE53-C68B-4583-9E78-389D3A151C6E}" type="presParOf" srcId="{BA4F2BCC-09C6-4874-9094-4462F34CE752}" destId="{DA69CE93-DD50-4782-91EF-CB196D16CCE4}" srcOrd="0" destOrd="0" presId="urn:microsoft.com/office/officeart/2005/8/layout/radial1"/>
    <dgm:cxn modelId="{AA4B3CF8-129F-4E8B-9B11-2E4EE4D35097}" type="presParOf" srcId="{5034DD6F-9080-49E5-BFD2-29C899785B26}" destId="{5547F2AA-D9EF-4D00-BDA3-EBAF7BA0A692}" srcOrd="6" destOrd="0" presId="urn:microsoft.com/office/officeart/2005/8/layout/radial1"/>
    <dgm:cxn modelId="{8719A3FA-E3A0-4A83-B749-BC5EBAB335F3}" type="presParOf" srcId="{5034DD6F-9080-49E5-BFD2-29C899785B26}" destId="{77FB7C0E-F941-4FBA-83E3-C13272C4F156}" srcOrd="7" destOrd="0" presId="urn:microsoft.com/office/officeart/2005/8/layout/radial1"/>
    <dgm:cxn modelId="{55E2A96E-82C3-4F94-86B2-BA6870E0D2CB}" type="presParOf" srcId="{77FB7C0E-F941-4FBA-83E3-C13272C4F156}" destId="{B8384490-1FF6-45EE-A8BA-DFC6A051FA61}" srcOrd="0" destOrd="0" presId="urn:microsoft.com/office/officeart/2005/8/layout/radial1"/>
    <dgm:cxn modelId="{5AF59BE1-2B38-43F8-A4CF-58C68629AE47}" type="presParOf" srcId="{5034DD6F-9080-49E5-BFD2-29C899785B26}" destId="{BF9AA9F0-F74C-402B-B017-E82628834597}" srcOrd="8" destOrd="0" presId="urn:microsoft.com/office/officeart/2005/8/layout/radial1"/>
    <dgm:cxn modelId="{5437E2F3-0EF9-4CD5-AD11-848FE6F46F4D}" type="presParOf" srcId="{5034DD6F-9080-49E5-BFD2-29C899785B26}" destId="{65BA1788-B36E-47F1-ADA5-876753FC9171}" srcOrd="9" destOrd="0" presId="urn:microsoft.com/office/officeart/2005/8/layout/radial1"/>
    <dgm:cxn modelId="{0CD7738F-067D-46F9-BC06-E7E0D7FF3DAC}" type="presParOf" srcId="{65BA1788-B36E-47F1-ADA5-876753FC9171}" destId="{9C0134A9-B1CF-48AE-AEFE-440183DFB1B1}" srcOrd="0" destOrd="0" presId="urn:microsoft.com/office/officeart/2005/8/layout/radial1"/>
    <dgm:cxn modelId="{1D0A7CBD-0A8D-44F4-AF7B-50FD39E26F0A}" type="presParOf" srcId="{5034DD6F-9080-49E5-BFD2-29C899785B26}" destId="{B31131EE-9B7B-4CA8-B0BC-961E4F137879}" srcOrd="10" destOrd="0" presId="urn:microsoft.com/office/officeart/2005/8/layout/radial1"/>
    <dgm:cxn modelId="{92DBC940-05D9-4CEF-BC95-95AFC733959B}" type="presParOf" srcId="{5034DD6F-9080-49E5-BFD2-29C899785B26}" destId="{A90306D2-755E-49C9-8EBE-C343703E4C6A}" srcOrd="11" destOrd="0" presId="urn:microsoft.com/office/officeart/2005/8/layout/radial1"/>
    <dgm:cxn modelId="{B92BA131-1875-4AEB-98E2-D2BAA20A1D40}" type="presParOf" srcId="{A90306D2-755E-49C9-8EBE-C343703E4C6A}" destId="{54B27818-A787-4270-862D-4E7FAF82FEEB}" srcOrd="0" destOrd="0" presId="urn:microsoft.com/office/officeart/2005/8/layout/radial1"/>
    <dgm:cxn modelId="{BE96F98F-5AA1-49F3-BFCB-3BDA106041E3}" type="presParOf" srcId="{5034DD6F-9080-49E5-BFD2-29C899785B26}" destId="{DD687B8E-54D9-4F3B-AB48-4E77859C6E2A}" srcOrd="12" destOrd="0" presId="urn:microsoft.com/office/officeart/2005/8/layout/radial1"/>
    <dgm:cxn modelId="{98D07376-5C9D-4B76-8678-AFAEF2801607}" type="presParOf" srcId="{5034DD6F-9080-49E5-BFD2-29C899785B26}" destId="{427F9D0B-9D3C-4AA7-83D9-D1DFC5E03C56}" srcOrd="13" destOrd="0" presId="urn:microsoft.com/office/officeart/2005/8/layout/radial1"/>
    <dgm:cxn modelId="{81C4E392-B86F-4E7C-A8AC-20E98FAB1BA8}" type="presParOf" srcId="{427F9D0B-9D3C-4AA7-83D9-D1DFC5E03C56}" destId="{C764B8CF-6446-4953-8C03-E5568A98B2F5}" srcOrd="0" destOrd="0" presId="urn:microsoft.com/office/officeart/2005/8/layout/radial1"/>
    <dgm:cxn modelId="{53DA785D-7225-4B05-91DB-032EA5761460}" type="presParOf" srcId="{5034DD6F-9080-49E5-BFD2-29C899785B26}" destId="{EEDC4FE3-B3F6-4EA9-8AF6-CA915BE463E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040CF-9ED2-487C-9BA8-CABA3320EAFF}">
      <dsp:nvSpPr>
        <dsp:cNvPr id="0" name=""/>
        <dsp:cNvSpPr/>
      </dsp:nvSpPr>
      <dsp:spPr>
        <a:xfrm>
          <a:off x="1053959" y="1645822"/>
          <a:ext cx="2140553" cy="17645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bg1"/>
              </a:solidFill>
              <a:effectLst/>
              <a:latin typeface="Arial" charset="0"/>
              <a:cs typeface="Arial" charset="0"/>
            </a:rPr>
            <a:t>ÇEVRE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bg1"/>
              </a:solidFill>
              <a:effectLst/>
              <a:latin typeface="Arial" charset="0"/>
              <a:cs typeface="Arial" charset="0"/>
            </a:rPr>
            <a:t>MÜHENDİSİNİN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bg1"/>
              </a:solidFill>
              <a:effectLst/>
              <a:latin typeface="Arial" charset="0"/>
              <a:cs typeface="Arial" charset="0"/>
            </a:rPr>
            <a:t>ÇALIŞMA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bg1"/>
              </a:solidFill>
              <a:effectLst/>
              <a:latin typeface="Arial" charset="0"/>
              <a:cs typeface="Arial" charset="0"/>
            </a:rPr>
            <a:t>ALANLARI</a:t>
          </a:r>
        </a:p>
      </dsp:txBody>
      <dsp:txXfrm>
        <a:off x="1367436" y="1904232"/>
        <a:ext cx="1513599" cy="1247714"/>
      </dsp:txXfrm>
    </dsp:sp>
    <dsp:sp modelId="{86B67973-000C-4E00-9556-118167887EFE}">
      <dsp:nvSpPr>
        <dsp:cNvPr id="0" name=""/>
        <dsp:cNvSpPr/>
      </dsp:nvSpPr>
      <dsp:spPr>
        <a:xfrm rot="16200000">
          <a:off x="2027984" y="1526811"/>
          <a:ext cx="192502" cy="45520"/>
        </a:xfrm>
        <a:custGeom>
          <a:avLst/>
          <a:gdLst/>
          <a:ahLst/>
          <a:cxnLst/>
          <a:rect l="0" t="0" r="0" b="0"/>
          <a:pathLst>
            <a:path>
              <a:moveTo>
                <a:pt x="0" y="22760"/>
              </a:moveTo>
              <a:lnTo>
                <a:pt x="192502"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119423" y="1544758"/>
        <a:ext cx="9625" cy="9625"/>
      </dsp:txXfrm>
    </dsp:sp>
    <dsp:sp modelId="{BE1FC714-3C63-46E0-8621-C62747DA22ED}">
      <dsp:nvSpPr>
        <dsp:cNvPr id="0" name=""/>
        <dsp:cNvSpPr/>
      </dsp:nvSpPr>
      <dsp:spPr>
        <a:xfrm>
          <a:off x="1587034" y="378917"/>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smtClean="0">
              <a:ln>
                <a:noFill/>
              </a:ln>
              <a:solidFill>
                <a:schemeClr val="bg1"/>
              </a:solidFill>
              <a:effectLst/>
              <a:latin typeface="Arial" charset="0"/>
              <a:cs typeface="Arial" charset="0"/>
            </a:rPr>
            <a:t>SU VE ATIKSU</a:t>
          </a:r>
        </a:p>
      </dsp:txBody>
      <dsp:txXfrm>
        <a:off x="1744377" y="536260"/>
        <a:ext cx="759716" cy="759716"/>
      </dsp:txXfrm>
    </dsp:sp>
    <dsp:sp modelId="{15B33E66-D61E-4AC2-82F9-000E050D6418}">
      <dsp:nvSpPr>
        <dsp:cNvPr id="0" name=""/>
        <dsp:cNvSpPr/>
      </dsp:nvSpPr>
      <dsp:spPr>
        <a:xfrm rot="19285714">
          <a:off x="2883550" y="1863555"/>
          <a:ext cx="90888" cy="45520"/>
        </a:xfrm>
        <a:custGeom>
          <a:avLst/>
          <a:gdLst/>
          <a:ahLst/>
          <a:cxnLst/>
          <a:rect l="0" t="0" r="0" b="0"/>
          <a:pathLst>
            <a:path>
              <a:moveTo>
                <a:pt x="0" y="22760"/>
              </a:moveTo>
              <a:lnTo>
                <a:pt x="90888"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926722" y="1884043"/>
        <a:ext cx="4544" cy="4544"/>
      </dsp:txXfrm>
    </dsp:sp>
    <dsp:sp modelId="{291B369E-4007-4A13-A43F-6FBFF1D2327E}">
      <dsp:nvSpPr>
        <dsp:cNvPr id="0" name=""/>
        <dsp:cNvSpPr/>
      </dsp:nvSpPr>
      <dsp:spPr>
        <a:xfrm>
          <a:off x="2847324" y="985840"/>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smtClean="0">
              <a:ln>
                <a:noFill/>
              </a:ln>
              <a:solidFill>
                <a:schemeClr val="bg1"/>
              </a:solidFill>
              <a:effectLst/>
              <a:latin typeface="Arial" charset="0"/>
              <a:cs typeface="Arial" charset="0"/>
            </a:rPr>
            <a:t>HAVA</a:t>
          </a:r>
        </a:p>
      </dsp:txBody>
      <dsp:txXfrm>
        <a:off x="3004667" y="1143183"/>
        <a:ext cx="759716" cy="759716"/>
      </dsp:txXfrm>
    </dsp:sp>
    <dsp:sp modelId="{BA4F2BCC-09C6-4874-9094-4462F34CE752}">
      <dsp:nvSpPr>
        <dsp:cNvPr id="0" name=""/>
        <dsp:cNvSpPr/>
      </dsp:nvSpPr>
      <dsp:spPr>
        <a:xfrm rot="771429">
          <a:off x="3155494" y="2742621"/>
          <a:ext cx="16774" cy="45520"/>
        </a:xfrm>
        <a:custGeom>
          <a:avLst/>
          <a:gdLst/>
          <a:ahLst/>
          <a:cxnLst/>
          <a:rect l="0" t="0" r="0" b="0"/>
          <a:pathLst>
            <a:path>
              <a:moveTo>
                <a:pt x="0" y="22760"/>
              </a:moveTo>
              <a:lnTo>
                <a:pt x="16774"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163462" y="2764962"/>
        <a:ext cx="838" cy="838"/>
      </dsp:txXfrm>
    </dsp:sp>
    <dsp:sp modelId="{5547F2AA-D9EF-4D00-BDA3-EBAF7BA0A692}">
      <dsp:nvSpPr>
        <dsp:cNvPr id="0" name=""/>
        <dsp:cNvSpPr/>
      </dsp:nvSpPr>
      <dsp:spPr>
        <a:xfrm>
          <a:off x="3158590" y="2349585"/>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smtClean="0">
              <a:ln>
                <a:noFill/>
              </a:ln>
              <a:solidFill>
                <a:schemeClr val="bg1"/>
              </a:solidFill>
              <a:effectLst/>
              <a:latin typeface="Arial" charset="0"/>
              <a:cs typeface="Arial" charset="0"/>
            </a:rPr>
            <a:t>TOPRAK</a:t>
          </a:r>
        </a:p>
      </dsp:txBody>
      <dsp:txXfrm>
        <a:off x="3315933" y="2506928"/>
        <a:ext cx="759716" cy="759716"/>
      </dsp:txXfrm>
    </dsp:sp>
    <dsp:sp modelId="{77FB7C0E-F941-4FBA-83E3-C13272C4F156}">
      <dsp:nvSpPr>
        <dsp:cNvPr id="0" name=""/>
        <dsp:cNvSpPr/>
      </dsp:nvSpPr>
      <dsp:spPr>
        <a:xfrm rot="3857143">
          <a:off x="2472537" y="3399504"/>
          <a:ext cx="164620" cy="45520"/>
        </a:xfrm>
        <a:custGeom>
          <a:avLst/>
          <a:gdLst/>
          <a:ahLst/>
          <a:cxnLst/>
          <a:rect l="0" t="0" r="0" b="0"/>
          <a:pathLst>
            <a:path>
              <a:moveTo>
                <a:pt x="0" y="22760"/>
              </a:moveTo>
              <a:lnTo>
                <a:pt x="164620"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50732" y="3418149"/>
        <a:ext cx="8231" cy="8231"/>
      </dsp:txXfrm>
    </dsp:sp>
    <dsp:sp modelId="{BF9AA9F0-F74C-402B-B017-E82628834597}">
      <dsp:nvSpPr>
        <dsp:cNvPr id="0" name=""/>
        <dsp:cNvSpPr/>
      </dsp:nvSpPr>
      <dsp:spPr>
        <a:xfrm>
          <a:off x="2286442" y="3443223"/>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smtClean="0">
              <a:ln>
                <a:noFill/>
              </a:ln>
              <a:solidFill>
                <a:schemeClr val="bg1"/>
              </a:solidFill>
              <a:effectLst/>
              <a:latin typeface="Arial" charset="0"/>
              <a:cs typeface="Arial" charset="0"/>
            </a:rPr>
            <a:t>GÜRÜLTÜ</a:t>
          </a:r>
        </a:p>
      </dsp:txBody>
      <dsp:txXfrm>
        <a:off x="2443785" y="3600566"/>
        <a:ext cx="759716" cy="759716"/>
      </dsp:txXfrm>
    </dsp:sp>
    <dsp:sp modelId="{65BA1788-B36E-47F1-ADA5-876753FC9171}">
      <dsp:nvSpPr>
        <dsp:cNvPr id="0" name=""/>
        <dsp:cNvSpPr/>
      </dsp:nvSpPr>
      <dsp:spPr>
        <a:xfrm rot="6942857">
          <a:off x="1611313" y="3399504"/>
          <a:ext cx="164620" cy="45520"/>
        </a:xfrm>
        <a:custGeom>
          <a:avLst/>
          <a:gdLst/>
          <a:ahLst/>
          <a:cxnLst/>
          <a:rect l="0" t="0" r="0" b="0"/>
          <a:pathLst>
            <a:path>
              <a:moveTo>
                <a:pt x="0" y="22760"/>
              </a:moveTo>
              <a:lnTo>
                <a:pt x="164620"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1689508" y="3418149"/>
        <a:ext cx="8231" cy="8231"/>
      </dsp:txXfrm>
    </dsp:sp>
    <dsp:sp modelId="{B31131EE-9B7B-4CA8-B0BC-961E4F137879}">
      <dsp:nvSpPr>
        <dsp:cNvPr id="0" name=""/>
        <dsp:cNvSpPr/>
      </dsp:nvSpPr>
      <dsp:spPr>
        <a:xfrm>
          <a:off x="887626" y="3443223"/>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bg1"/>
              </a:solidFill>
              <a:effectLst/>
              <a:latin typeface="Arial" charset="0"/>
              <a:cs typeface="Arial" charset="0"/>
            </a:rPr>
            <a:t>ATIK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bg1"/>
              </a:solidFill>
              <a:effectLst/>
              <a:latin typeface="Arial" charset="0"/>
              <a:cs typeface="Arial" charset="0"/>
            </a:rPr>
            <a:t>YÖNETİMİ</a:t>
          </a:r>
        </a:p>
      </dsp:txBody>
      <dsp:txXfrm>
        <a:off x="1044969" y="3600566"/>
        <a:ext cx="759716" cy="759716"/>
      </dsp:txXfrm>
    </dsp:sp>
    <dsp:sp modelId="{A90306D2-755E-49C9-8EBE-C343703E4C6A}">
      <dsp:nvSpPr>
        <dsp:cNvPr id="0" name=""/>
        <dsp:cNvSpPr/>
      </dsp:nvSpPr>
      <dsp:spPr>
        <a:xfrm rot="10028571">
          <a:off x="1076202" y="2742621"/>
          <a:ext cx="16774" cy="45520"/>
        </a:xfrm>
        <a:custGeom>
          <a:avLst/>
          <a:gdLst/>
          <a:ahLst/>
          <a:cxnLst/>
          <a:rect l="0" t="0" r="0" b="0"/>
          <a:pathLst>
            <a:path>
              <a:moveTo>
                <a:pt x="0" y="22760"/>
              </a:moveTo>
              <a:lnTo>
                <a:pt x="16774"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1084170" y="2764962"/>
        <a:ext cx="838" cy="838"/>
      </dsp:txXfrm>
    </dsp:sp>
    <dsp:sp modelId="{DD687B8E-54D9-4F3B-AB48-4E77859C6E2A}">
      <dsp:nvSpPr>
        <dsp:cNvPr id="0" name=""/>
        <dsp:cNvSpPr/>
      </dsp:nvSpPr>
      <dsp:spPr>
        <a:xfrm>
          <a:off x="15479" y="2349585"/>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bg1"/>
              </a:solidFill>
              <a:effectLst/>
              <a:latin typeface="Arial" charset="0"/>
              <a:cs typeface="Arial" charset="0"/>
            </a:rPr>
            <a:t>ÇED</a:t>
          </a:r>
        </a:p>
      </dsp:txBody>
      <dsp:txXfrm>
        <a:off x="172822" y="2506928"/>
        <a:ext cx="759716" cy="759716"/>
      </dsp:txXfrm>
    </dsp:sp>
    <dsp:sp modelId="{427F9D0B-9D3C-4AA7-83D9-D1DFC5E03C56}">
      <dsp:nvSpPr>
        <dsp:cNvPr id="0" name=""/>
        <dsp:cNvSpPr/>
      </dsp:nvSpPr>
      <dsp:spPr>
        <a:xfrm rot="13114286">
          <a:off x="1274032" y="1863555"/>
          <a:ext cx="90888" cy="45520"/>
        </a:xfrm>
        <a:custGeom>
          <a:avLst/>
          <a:gdLst/>
          <a:ahLst/>
          <a:cxnLst/>
          <a:rect l="0" t="0" r="0" b="0"/>
          <a:pathLst>
            <a:path>
              <a:moveTo>
                <a:pt x="0" y="22760"/>
              </a:moveTo>
              <a:lnTo>
                <a:pt x="90888" y="227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1317204" y="1884043"/>
        <a:ext cx="4544" cy="4544"/>
      </dsp:txXfrm>
    </dsp:sp>
    <dsp:sp modelId="{EEDC4FE3-B3F6-4EA9-8AF6-CA915BE463E1}">
      <dsp:nvSpPr>
        <dsp:cNvPr id="0" name=""/>
        <dsp:cNvSpPr/>
      </dsp:nvSpPr>
      <dsp:spPr>
        <a:xfrm>
          <a:off x="326745" y="985840"/>
          <a:ext cx="1074402" cy="10744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bg1"/>
              </a:solidFill>
              <a:effectLst/>
              <a:latin typeface="Arial" charset="0"/>
              <a:cs typeface="Arial" charset="0"/>
            </a:rPr>
            <a:t>ÇEVRE YÖNETİMİ</a:t>
          </a:r>
        </a:p>
      </dsp:txBody>
      <dsp:txXfrm>
        <a:off x="484088" y="1143183"/>
        <a:ext cx="759716" cy="75971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428AF1-F7E8-4AD5-84AA-E66340AB7E23}" type="datetimeFigureOut">
              <a:rPr lang="tr-TR"/>
              <a:pPr>
                <a:defRPr/>
              </a:pPr>
              <a:t>7.08.2023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9AD2E3-76E4-4D85-BB9C-1371EB6731AC}" type="slidenum">
              <a:rPr lang="tr-TR"/>
              <a:pPr>
                <a:defRPr/>
              </a:pPr>
              <a:t>‹#›</a:t>
            </a:fld>
            <a:endParaRPr lang="tr-TR"/>
          </a:p>
        </p:txBody>
      </p:sp>
    </p:spTree>
    <p:extLst>
      <p:ext uri="{BB962C8B-B14F-4D97-AF65-F5344CB8AC3E}">
        <p14:creationId xmlns:p14="http://schemas.microsoft.com/office/powerpoint/2010/main" val="3974444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B31D2-2A5F-46B6-A8B1-DFBF908BD2A0}" type="slidenum">
              <a:rPr lang="tr-TR" smtClean="0"/>
              <a:pPr/>
              <a:t>2</a:t>
            </a:fld>
            <a:endParaRPr lang="tr-TR"/>
          </a:p>
        </p:txBody>
      </p:sp>
    </p:spTree>
    <p:extLst>
      <p:ext uri="{BB962C8B-B14F-4D97-AF65-F5344CB8AC3E}">
        <p14:creationId xmlns:p14="http://schemas.microsoft.com/office/powerpoint/2010/main" val="283197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B31D2-2A5F-46B6-A8B1-DFBF908BD2A0}" type="slidenum">
              <a:rPr lang="tr-TR" smtClean="0"/>
              <a:pPr/>
              <a:t>3</a:t>
            </a:fld>
            <a:endParaRPr lang="tr-TR"/>
          </a:p>
        </p:txBody>
      </p:sp>
    </p:spTree>
    <p:extLst>
      <p:ext uri="{BB962C8B-B14F-4D97-AF65-F5344CB8AC3E}">
        <p14:creationId xmlns:p14="http://schemas.microsoft.com/office/powerpoint/2010/main" val="283197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Başlık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tr-TR" smtClean="0"/>
              <a:t>Asıl başlık stili için tıklatın</a:t>
            </a:r>
            <a:endParaRPr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0" name="Veri Yer Tutucusu 27"/>
          <p:cNvSpPr>
            <a:spLocks noGrp="1"/>
          </p:cNvSpPr>
          <p:nvPr>
            <p:ph type="dt" sz="half" idx="10"/>
          </p:nvPr>
        </p:nvSpPr>
        <p:spPr>
          <a:xfrm>
            <a:off x="6400800" y="6354763"/>
            <a:ext cx="2286000" cy="366712"/>
          </a:xfrm>
        </p:spPr>
        <p:txBody>
          <a:bodyPr/>
          <a:lstStyle>
            <a:lvl1pPr>
              <a:defRPr sz="1400"/>
            </a:lvl1pPr>
          </a:lstStyle>
          <a:p>
            <a:pPr>
              <a:defRPr/>
            </a:pPr>
            <a:fld id="{4C40B0A4-96B8-40E6-8E76-9C12BFAC2F09}" type="datetime1">
              <a:rPr lang="tr-TR"/>
              <a:pPr>
                <a:defRPr/>
              </a:pPr>
              <a:t>7.08.2023</a:t>
            </a:fld>
            <a:endParaRPr lang="tr-TR"/>
          </a:p>
        </p:txBody>
      </p:sp>
      <p:sp>
        <p:nvSpPr>
          <p:cNvPr id="11" name="Altbilgi Yer Tutucusu 16"/>
          <p:cNvSpPr>
            <a:spLocks noGrp="1"/>
          </p:cNvSpPr>
          <p:nvPr>
            <p:ph type="ftr" sz="quarter" idx="11"/>
          </p:nvPr>
        </p:nvSpPr>
        <p:spPr>
          <a:xfrm>
            <a:off x="2898775" y="6354763"/>
            <a:ext cx="3475038" cy="366712"/>
          </a:xfrm>
        </p:spPr>
        <p:txBody>
          <a:bodyPr/>
          <a:lstStyle>
            <a:lvl1pPr>
              <a:defRPr/>
            </a:lvl1pPr>
          </a:lstStyle>
          <a:p>
            <a:pPr>
              <a:defRPr/>
            </a:pPr>
            <a:endParaRPr lang="tr-TR"/>
          </a:p>
        </p:txBody>
      </p:sp>
      <p:sp>
        <p:nvSpPr>
          <p:cNvPr id="12" name="Slayt Numarası Yer Tutucusu 28"/>
          <p:cNvSpPr>
            <a:spLocks noGrp="1"/>
          </p:cNvSpPr>
          <p:nvPr>
            <p:ph type="sldNum" sz="quarter" idx="12"/>
          </p:nvPr>
        </p:nvSpPr>
        <p:spPr>
          <a:xfrm>
            <a:off x="1216025" y="6354763"/>
            <a:ext cx="1219200" cy="366712"/>
          </a:xfrm>
        </p:spPr>
        <p:txBody>
          <a:bodyPr/>
          <a:lstStyle>
            <a:lvl1pPr>
              <a:defRPr/>
            </a:lvl1pPr>
          </a:lstStyle>
          <a:p>
            <a:pPr>
              <a:defRPr/>
            </a:pPr>
            <a:fld id="{C75E2FC0-F30C-44F3-8099-F8D37C47596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24DFB197-E8B4-4ECE-925A-6635387540B0}" type="datetime1">
              <a:rPr lang="tr-TR"/>
              <a:pPr>
                <a:defRPr/>
              </a:pPr>
              <a:t>7.08.2023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3E6097A-419B-459E-8BC0-8A3AB1242D0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İkizkenar Üçgen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üz Bağlayıcı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p:txBody>
          <a:bodyPr/>
          <a:lstStyle>
            <a:lvl1pPr>
              <a:defRPr/>
            </a:lvl1pPr>
          </a:lstStyle>
          <a:p>
            <a:pPr>
              <a:defRPr/>
            </a:pPr>
            <a:fld id="{9BD0F209-379D-48CE-9CED-C730E3422885}" type="datetime1">
              <a:rPr lang="tr-TR"/>
              <a:pPr>
                <a:defRPr/>
              </a:pPr>
              <a:t>7.08.2023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02D15851-3258-4151-A81C-FB899133D9D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13"/>
          <p:cNvSpPr>
            <a:spLocks noGrp="1"/>
          </p:cNvSpPr>
          <p:nvPr>
            <p:ph type="dt" sz="half" idx="10"/>
          </p:nvPr>
        </p:nvSpPr>
        <p:spPr/>
        <p:txBody>
          <a:bodyPr/>
          <a:lstStyle>
            <a:lvl1pPr>
              <a:defRPr/>
            </a:lvl1pPr>
          </a:lstStyle>
          <a:p>
            <a:pPr>
              <a:defRPr/>
            </a:pPr>
            <a:fld id="{1130FF46-96D1-4AD9-AB33-9C68C23C519D}" type="datetime1">
              <a:rPr lang="tr-TR"/>
              <a:pPr>
                <a:defRPr/>
              </a:pPr>
              <a:t>7.08.2023</a:t>
            </a:fld>
            <a:endParaRPr lang="tr-TR"/>
          </a:p>
        </p:txBody>
      </p:sp>
      <p:sp>
        <p:nvSpPr>
          <p:cNvPr id="4" name="Altbilgi Yer Tutucusu 2"/>
          <p:cNvSpPr>
            <a:spLocks noGrp="1"/>
          </p:cNvSpPr>
          <p:nvPr>
            <p:ph type="ftr" sz="quarter" idx="11"/>
          </p:nvPr>
        </p:nvSpPr>
        <p:spPr/>
        <p:txBody>
          <a:bodyPr/>
          <a:lstStyle>
            <a:lvl1pPr>
              <a:defRPr/>
            </a:lvl1pPr>
          </a:lstStyle>
          <a:p>
            <a:pPr>
              <a:defRPr/>
            </a:pPr>
            <a:endParaRPr lang="tr-TR"/>
          </a:p>
        </p:txBody>
      </p:sp>
      <p:sp>
        <p:nvSpPr>
          <p:cNvPr id="5" name="Slayt Numarası Yer Tutucusu 22"/>
          <p:cNvSpPr>
            <a:spLocks noGrp="1"/>
          </p:cNvSpPr>
          <p:nvPr>
            <p:ph type="sldNum" sz="quarter" idx="12"/>
          </p:nvPr>
        </p:nvSpPr>
        <p:spPr/>
        <p:txBody>
          <a:bodyPr/>
          <a:lstStyle>
            <a:lvl1pPr>
              <a:defRPr/>
            </a:lvl1pPr>
          </a:lstStyle>
          <a:p>
            <a:pPr>
              <a:defRPr/>
            </a:pPr>
            <a:fld id="{1F94F810-B263-41A9-8B5B-1872E18A3162}"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13"/>
          <p:cNvSpPr>
            <a:spLocks noGrp="1"/>
          </p:cNvSpPr>
          <p:nvPr>
            <p:ph type="dt" sz="half" idx="10"/>
          </p:nvPr>
        </p:nvSpPr>
        <p:spPr/>
        <p:txBody>
          <a:bodyPr/>
          <a:lstStyle>
            <a:lvl1pPr>
              <a:defRPr/>
            </a:lvl1pPr>
          </a:lstStyle>
          <a:p>
            <a:pPr>
              <a:defRPr/>
            </a:pPr>
            <a:fld id="{976F0034-C4EE-4E5F-BD71-A9945C67C557}" type="datetime1">
              <a:rPr lang="tr-TR"/>
              <a:pPr>
                <a:defRPr/>
              </a:pPr>
              <a:t>7.08.2023</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6A403627-C1A1-440B-A2A5-D17649D81E2A}"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normAutofit/>
          </a:bodyPr>
          <a:lstStyle/>
          <a:p>
            <a:pPr lvl="0"/>
            <a:endParaRPr lang="tr-TR" noProof="0" smtClean="0"/>
          </a:p>
        </p:txBody>
      </p:sp>
      <p:sp>
        <p:nvSpPr>
          <p:cNvPr id="4" name="Veri Yer Tutucusu 13"/>
          <p:cNvSpPr>
            <a:spLocks noGrp="1"/>
          </p:cNvSpPr>
          <p:nvPr>
            <p:ph type="dt" sz="half" idx="10"/>
          </p:nvPr>
        </p:nvSpPr>
        <p:spPr/>
        <p:txBody>
          <a:bodyPr/>
          <a:lstStyle>
            <a:lvl1pPr>
              <a:defRPr/>
            </a:lvl1pPr>
          </a:lstStyle>
          <a:p>
            <a:pPr>
              <a:defRPr/>
            </a:pPr>
            <a:fld id="{B1EF81C2-0CF8-4DB6-81B5-65F570488335}" type="datetime1">
              <a:rPr lang="tr-TR"/>
              <a:pPr>
                <a:defRPr/>
              </a:pPr>
              <a:t>7.08.2023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A83C2B6-BF06-40D1-AC59-38C140CF873B}"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13"/>
          <p:cNvSpPr>
            <a:spLocks noGrp="1"/>
          </p:cNvSpPr>
          <p:nvPr>
            <p:ph type="dt" sz="half" idx="10"/>
          </p:nvPr>
        </p:nvSpPr>
        <p:spPr/>
        <p:txBody>
          <a:bodyPr/>
          <a:lstStyle>
            <a:lvl1pPr>
              <a:defRPr/>
            </a:lvl1pPr>
          </a:lstStyle>
          <a:p>
            <a:pPr>
              <a:defRPr/>
            </a:pPr>
            <a:fld id="{00FFEFC6-4E8E-4D7E-8908-7FC8DE5BC265}" type="datetime1">
              <a:rPr lang="tr-TR"/>
              <a:pPr>
                <a:defRPr/>
              </a:pPr>
              <a:t>7.08.2023</a:t>
            </a:fld>
            <a:endParaRPr lang="tr-TR"/>
          </a:p>
        </p:txBody>
      </p:sp>
      <p:sp>
        <p:nvSpPr>
          <p:cNvPr id="7" name="Altbilgi Yer Tutucusu 2"/>
          <p:cNvSpPr>
            <a:spLocks noGrp="1"/>
          </p:cNvSpPr>
          <p:nvPr>
            <p:ph type="ftr" sz="quarter" idx="11"/>
          </p:nvPr>
        </p:nvSpPr>
        <p:spPr/>
        <p:txBody>
          <a:bodyPr/>
          <a:lstStyle>
            <a:lvl1pPr>
              <a:defRPr/>
            </a:lvl1pPr>
          </a:lstStyle>
          <a:p>
            <a:pPr>
              <a:defRPr/>
            </a:pPr>
            <a:endParaRPr lang="tr-TR"/>
          </a:p>
        </p:txBody>
      </p:sp>
      <p:sp>
        <p:nvSpPr>
          <p:cNvPr id="8" name="Slayt Numarası Yer Tutucusu 22"/>
          <p:cNvSpPr>
            <a:spLocks noGrp="1"/>
          </p:cNvSpPr>
          <p:nvPr>
            <p:ph type="sldNum" sz="quarter" idx="12"/>
          </p:nvPr>
        </p:nvSpPr>
        <p:spPr/>
        <p:txBody>
          <a:bodyPr/>
          <a:lstStyle>
            <a:lvl1pPr>
              <a:defRPr/>
            </a:lvl1pPr>
          </a:lstStyle>
          <a:p>
            <a:pPr>
              <a:defRPr/>
            </a:pPr>
            <a:fld id="{23520DD6-51BE-4D87-B7A8-41F64A4AE9EC}"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812E3306-95B2-4BDE-BC67-3DA7E6521BAB}" type="datetime1">
              <a:rPr lang="tr-TR"/>
              <a:pPr>
                <a:defRPr/>
              </a:pPr>
              <a:t>7.08.2023</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CE5B429-8C97-44FB-9D99-0B593AB43D6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457200" y="1219200"/>
            <a:ext cx="822960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BEAE5956-2F3A-4EB6-9271-A8E288991642}" type="datetime1">
              <a:rPr lang="tr-TR"/>
              <a:pPr>
                <a:defRPr/>
              </a:pPr>
              <a:t>7.08.2023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FA4F7687-6399-498B-B8EC-7E2E602CD53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Dikdörtgen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1219200" y="2971800"/>
            <a:ext cx="6858000" cy="1066800"/>
          </a:xfrm>
        </p:spPr>
        <p:txBody>
          <a:bodyPr anchor="t"/>
          <a:lstStyle>
            <a:lvl1pPr algn="r">
              <a:buNone/>
              <a:defRPr sz="3200" b="0" cap="none" baseline="0"/>
            </a:lvl1pPr>
          </a:lstStyle>
          <a:p>
            <a:r>
              <a:rPr lang="tr-TR" smtClean="0"/>
              <a:t>Asıl başlık stili için tıklatın</a:t>
            </a:r>
            <a:endParaRPr lang="en-US"/>
          </a:p>
        </p:txBody>
      </p:sp>
      <p:sp>
        <p:nvSpPr>
          <p:cNvPr id="3" name="Metin Yer Tutucusu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Veri Yer Tutucusu 3"/>
          <p:cNvSpPr>
            <a:spLocks noGrp="1"/>
          </p:cNvSpPr>
          <p:nvPr>
            <p:ph type="dt" sz="half" idx="10"/>
          </p:nvPr>
        </p:nvSpPr>
        <p:spPr>
          <a:xfrm>
            <a:off x="6400800" y="6354763"/>
            <a:ext cx="2286000" cy="366712"/>
          </a:xfrm>
        </p:spPr>
        <p:txBody>
          <a:bodyPr/>
          <a:lstStyle>
            <a:lvl1pPr>
              <a:defRPr/>
            </a:lvl1pPr>
          </a:lstStyle>
          <a:p>
            <a:pPr>
              <a:defRPr/>
            </a:pPr>
            <a:fld id="{23AEB3FF-9260-4A05-8750-6C29542B1E15}" type="datetime1">
              <a:rPr lang="tr-TR"/>
              <a:pPr>
                <a:defRPr/>
              </a:pPr>
              <a:t>7.08.2023</a:t>
            </a:fld>
            <a:endParaRPr lang="tr-TR"/>
          </a:p>
        </p:txBody>
      </p:sp>
      <p:sp>
        <p:nvSpPr>
          <p:cNvPr id="7" name="Altbilgi Yer Tutucusu 4"/>
          <p:cNvSpPr>
            <a:spLocks noGrp="1"/>
          </p:cNvSpPr>
          <p:nvPr>
            <p:ph type="ftr" sz="quarter" idx="11"/>
          </p:nvPr>
        </p:nvSpPr>
        <p:spPr>
          <a:xfrm>
            <a:off x="2898775" y="6354763"/>
            <a:ext cx="3475038" cy="366712"/>
          </a:xfrm>
        </p:spPr>
        <p:txBody>
          <a:bodyPr/>
          <a:lstStyle>
            <a:lvl1pPr>
              <a:defRPr/>
            </a:lvl1pPr>
          </a:lstStyle>
          <a:p>
            <a:pPr>
              <a:defRPr/>
            </a:pPr>
            <a:endParaRPr lang="tr-TR"/>
          </a:p>
        </p:txBody>
      </p:sp>
      <p:sp>
        <p:nvSpPr>
          <p:cNvPr id="8" name="Slayt Numarası Yer Tutucusu 5"/>
          <p:cNvSpPr>
            <a:spLocks noGrp="1"/>
          </p:cNvSpPr>
          <p:nvPr>
            <p:ph type="sldNum" sz="quarter" idx="12"/>
          </p:nvPr>
        </p:nvSpPr>
        <p:spPr>
          <a:xfrm>
            <a:off x="1069975" y="6354763"/>
            <a:ext cx="1520825" cy="366712"/>
          </a:xfrm>
        </p:spPr>
        <p:txBody>
          <a:bodyPr/>
          <a:lstStyle>
            <a:lvl1pPr>
              <a:defRPr/>
            </a:lvl1pPr>
          </a:lstStyle>
          <a:p>
            <a:pPr>
              <a:defRPr/>
            </a:pPr>
            <a:fld id="{429E9851-F6E4-437A-A7A2-F040C998169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457200" y="1219200"/>
            <a:ext cx="4041648"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632198" y="1216152"/>
            <a:ext cx="4041648"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F057AEF4-B0CC-4FF3-AF5D-914B4DED5117}" type="datetime1">
              <a:rPr lang="tr-TR"/>
              <a:pPr>
                <a:defRPr/>
              </a:pPr>
              <a:t>7.08.2023</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26375F64-CBFE-4538-B008-8C7E7CDDA48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quarter" idx="2"/>
          </p:nvPr>
        </p:nvSpPr>
        <p:spPr>
          <a:xfrm>
            <a:off x="457200" y="2133600"/>
            <a:ext cx="40386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648200" y="2133600"/>
            <a:ext cx="40386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fld id="{A3FCA724-2AA2-4CA1-8B3B-3A1F14EA950F}" type="datetime1">
              <a:rPr lang="tr-TR"/>
              <a:pPr>
                <a:defRPr/>
              </a:pPr>
              <a:t>7.08.2023</a:t>
            </a:fld>
            <a:endParaRPr lang="tr-TR"/>
          </a:p>
        </p:txBody>
      </p:sp>
      <p:sp>
        <p:nvSpPr>
          <p:cNvPr id="8" name="Altbilgi Yer Tutucusu 2"/>
          <p:cNvSpPr>
            <a:spLocks noGrp="1"/>
          </p:cNvSpPr>
          <p:nvPr>
            <p:ph type="ftr" sz="quarter" idx="11"/>
          </p:nvPr>
        </p:nvSpPr>
        <p:spPr/>
        <p:txBody>
          <a:bodyPr/>
          <a:lstStyle>
            <a:lvl1pPr>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4A4C530C-68B7-4C45-8566-104D76B9CDA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İkizkenar Üçgen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457200" y="228600"/>
            <a:ext cx="8229600" cy="914400"/>
          </a:xfrm>
        </p:spPr>
        <p:txBody>
          <a:bodyPr/>
          <a:lstStyle/>
          <a:p>
            <a:r>
              <a:rPr lang="tr-TR" smtClean="0"/>
              <a:t>Asıl başlık stili için tıklatın</a:t>
            </a:r>
            <a:endParaRPr lang="en-US"/>
          </a:p>
        </p:txBody>
      </p:sp>
      <p:sp>
        <p:nvSpPr>
          <p:cNvPr id="4" name="Veri Yer Tutucusu 2"/>
          <p:cNvSpPr>
            <a:spLocks noGrp="1"/>
          </p:cNvSpPr>
          <p:nvPr>
            <p:ph type="dt" sz="half" idx="10"/>
          </p:nvPr>
        </p:nvSpPr>
        <p:spPr/>
        <p:txBody>
          <a:bodyPr/>
          <a:lstStyle>
            <a:lvl1pPr>
              <a:defRPr/>
            </a:lvl1pPr>
          </a:lstStyle>
          <a:p>
            <a:pPr>
              <a:defRPr/>
            </a:pPr>
            <a:fld id="{8515F513-8845-4E51-A55A-85A4C83E243F}" type="datetime1">
              <a:rPr lang="tr-TR"/>
              <a:pPr>
                <a:defRPr/>
              </a:pPr>
              <a:t>7.08.2023</a:t>
            </a:fld>
            <a:endParaRPr lang="tr-TR"/>
          </a:p>
        </p:txBody>
      </p:sp>
      <p:sp>
        <p:nvSpPr>
          <p:cNvPr id="5" name="Altbilgi Yer Tutucusu 3"/>
          <p:cNvSpPr>
            <a:spLocks noGrp="1"/>
          </p:cNvSpPr>
          <p:nvPr>
            <p:ph type="ftr" sz="quarter" idx="11"/>
          </p:nvPr>
        </p:nvSpPr>
        <p:spPr/>
        <p:txBody>
          <a:bodyPr/>
          <a:lstStyle>
            <a:lvl1pPr>
              <a:defRPr/>
            </a:lvl1pPr>
          </a:lstStyle>
          <a:p>
            <a:pPr>
              <a:defRPr/>
            </a:pPr>
            <a:endParaRPr lang="tr-TR"/>
          </a:p>
        </p:txBody>
      </p:sp>
      <p:sp>
        <p:nvSpPr>
          <p:cNvPr id="6" name="Slayt Numarası Yer Tutucusu 4"/>
          <p:cNvSpPr>
            <a:spLocks noGrp="1"/>
          </p:cNvSpPr>
          <p:nvPr>
            <p:ph type="sldNum" sz="quarter" idx="12"/>
          </p:nvPr>
        </p:nvSpPr>
        <p:spPr/>
        <p:txBody>
          <a:bodyPr/>
          <a:lstStyle>
            <a:lvl1pPr>
              <a:defRPr/>
            </a:lvl1pPr>
          </a:lstStyle>
          <a:p>
            <a:pPr>
              <a:defRPr/>
            </a:pPr>
            <a:fld id="{57D3168D-1C73-44E0-9AAF-EA6827752643}"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kizkenar Üçgen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Veri Yer Tutucusu 1"/>
          <p:cNvSpPr>
            <a:spLocks noGrp="1"/>
          </p:cNvSpPr>
          <p:nvPr>
            <p:ph type="dt" sz="half" idx="10"/>
          </p:nvPr>
        </p:nvSpPr>
        <p:spPr/>
        <p:txBody>
          <a:bodyPr/>
          <a:lstStyle>
            <a:lvl1pPr>
              <a:defRPr/>
            </a:lvl1pPr>
          </a:lstStyle>
          <a:p>
            <a:pPr>
              <a:defRPr/>
            </a:pPr>
            <a:fld id="{CC2AB551-67B7-40D9-8692-B9745C28AA3D}" type="datetime1">
              <a:rPr lang="tr-TR"/>
              <a:pPr>
                <a:defRPr/>
              </a:pPr>
              <a:t>7.08.2023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3"/>
          <p:cNvSpPr>
            <a:spLocks noGrp="1"/>
          </p:cNvSpPr>
          <p:nvPr>
            <p:ph type="sldNum" sz="quarter" idx="12"/>
          </p:nvPr>
        </p:nvSpPr>
        <p:spPr/>
        <p:txBody>
          <a:bodyPr/>
          <a:lstStyle>
            <a:lvl1pPr>
              <a:defRPr/>
            </a:lvl1pPr>
          </a:lstStyle>
          <a:p>
            <a:pPr>
              <a:defRPr/>
            </a:pPr>
            <a:fld id="{2495DA82-58DF-4A0B-B97E-C30C8D45EAF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Düz Bağlayıcı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İkizkenar Üçgen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tr-TR" smtClean="0"/>
              <a:t>Asıl başlık stili için tıklatın</a:t>
            </a:r>
            <a:endParaRPr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2" name="İçerik Yer Tutucusu 11"/>
          <p:cNvSpPr>
            <a:spLocks noGrp="1"/>
          </p:cNvSpPr>
          <p:nvPr>
            <p:ph sz="quarter" idx="1"/>
          </p:nvPr>
        </p:nvSpPr>
        <p:spPr>
          <a:xfrm>
            <a:off x="304800" y="304800"/>
            <a:ext cx="57150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Veri Yer Tutucusu 4"/>
          <p:cNvSpPr>
            <a:spLocks noGrp="1"/>
          </p:cNvSpPr>
          <p:nvPr>
            <p:ph type="dt" sz="half" idx="10"/>
          </p:nvPr>
        </p:nvSpPr>
        <p:spPr/>
        <p:txBody>
          <a:bodyPr/>
          <a:lstStyle>
            <a:lvl1pPr>
              <a:defRPr/>
            </a:lvl1pPr>
          </a:lstStyle>
          <a:p>
            <a:pPr>
              <a:defRPr/>
            </a:pPr>
            <a:fld id="{67A68160-01D9-4829-9FD2-B2980A78955E}" type="datetime1">
              <a:rPr lang="tr-TR"/>
              <a:pPr>
                <a:defRPr/>
              </a:pPr>
              <a:t>7.08.2023</a:t>
            </a:fld>
            <a:endParaRPr lang="tr-TR"/>
          </a:p>
        </p:txBody>
      </p:sp>
      <p:sp>
        <p:nvSpPr>
          <p:cNvPr id="9" name="Altbilgi Yer Tutucusu 5"/>
          <p:cNvSpPr>
            <a:spLocks noGrp="1"/>
          </p:cNvSpPr>
          <p:nvPr>
            <p:ph type="ftr" sz="quarter" idx="11"/>
          </p:nvPr>
        </p:nvSpPr>
        <p:spPr/>
        <p:txBody>
          <a:bodyPr/>
          <a:lstStyle>
            <a:lvl1pPr>
              <a:defRPr/>
            </a:lvl1pPr>
          </a:lstStyle>
          <a:p>
            <a:pPr>
              <a:defRPr/>
            </a:pPr>
            <a:endParaRPr lang="tr-TR"/>
          </a:p>
        </p:txBody>
      </p:sp>
      <p:sp>
        <p:nvSpPr>
          <p:cNvPr id="10" name="Slayt Numarası Yer Tutucusu 6"/>
          <p:cNvSpPr>
            <a:spLocks noGrp="1"/>
          </p:cNvSpPr>
          <p:nvPr>
            <p:ph type="sldNum" sz="quarter" idx="12"/>
          </p:nvPr>
        </p:nvSpPr>
        <p:spPr/>
        <p:txBody>
          <a:bodyPr/>
          <a:lstStyle>
            <a:lvl1pPr>
              <a:defRPr/>
            </a:lvl1pPr>
          </a:lstStyle>
          <a:p>
            <a:pPr>
              <a:defRPr/>
            </a:pPr>
            <a:fld id="{93B96D1C-4CAE-4CF9-90CF-8DFD166CCFA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5"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İkizkenar Üçgen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8" name="Veri Yer Tutucusu 4"/>
          <p:cNvSpPr>
            <a:spLocks noGrp="1"/>
          </p:cNvSpPr>
          <p:nvPr>
            <p:ph type="dt" sz="half" idx="10"/>
          </p:nvPr>
        </p:nvSpPr>
        <p:spPr/>
        <p:txBody>
          <a:bodyPr/>
          <a:lstStyle>
            <a:lvl1pPr>
              <a:defRPr/>
            </a:lvl1pPr>
          </a:lstStyle>
          <a:p>
            <a:pPr>
              <a:defRPr/>
            </a:pPr>
            <a:fld id="{9EA68C5D-AA59-4FDE-9C9D-355AFCC282A4}" type="datetime1">
              <a:rPr lang="tr-TR"/>
              <a:pPr>
                <a:defRPr/>
              </a:pPr>
              <a:t>7.08.2023</a:t>
            </a:fld>
            <a:endParaRPr lang="tr-TR"/>
          </a:p>
        </p:txBody>
      </p:sp>
      <p:sp>
        <p:nvSpPr>
          <p:cNvPr id="9" name="Altbilgi Yer Tutucusu 5"/>
          <p:cNvSpPr>
            <a:spLocks noGrp="1"/>
          </p:cNvSpPr>
          <p:nvPr>
            <p:ph type="ftr" sz="quarter" idx="11"/>
          </p:nvPr>
        </p:nvSpPr>
        <p:spPr/>
        <p:txBody>
          <a:bodyPr/>
          <a:lstStyle>
            <a:lvl1pPr>
              <a:defRPr/>
            </a:lvl1pPr>
          </a:lstStyle>
          <a:p>
            <a:pPr>
              <a:defRPr/>
            </a:pPr>
            <a:endParaRPr lang="tr-TR"/>
          </a:p>
        </p:txBody>
      </p:sp>
      <p:sp>
        <p:nvSpPr>
          <p:cNvPr id="10" name="Slayt Numarası Yer Tutucusu 6"/>
          <p:cNvSpPr>
            <a:spLocks noGrp="1"/>
          </p:cNvSpPr>
          <p:nvPr>
            <p:ph type="sldNum" sz="quarter" idx="12"/>
          </p:nvPr>
        </p:nvSpPr>
        <p:spPr/>
        <p:txBody>
          <a:bodyPr/>
          <a:lstStyle>
            <a:lvl1pPr>
              <a:defRPr/>
            </a:lvl1pPr>
          </a:lstStyle>
          <a:p>
            <a:pPr>
              <a:defRPr/>
            </a:pPr>
            <a:fld id="{696AE9E7-9AE7-43EC-AA42-2D66B7856647}"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Metin Yer Tutucusu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Veri Yer Tutucusu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840AA680-68A2-443C-9BFB-B5CC1F079C20}" type="datetime1">
              <a:rPr lang="tr-TR"/>
              <a:pPr>
                <a:defRPr/>
              </a:pPr>
              <a:t>7.08.2023</a:t>
            </a:fld>
            <a:endParaRPr lang="tr-TR"/>
          </a:p>
        </p:txBody>
      </p:sp>
      <p:sp>
        <p:nvSpPr>
          <p:cNvPr id="3" name="Altbilgi Yer Tutucusu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tr-TR"/>
          </a:p>
        </p:txBody>
      </p:sp>
      <p:sp>
        <p:nvSpPr>
          <p:cNvPr id="23" name="Slayt Numarası Yer Tutucusu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429494E0-C3E4-4F47-9902-97079926DD11}" type="slidenum">
              <a:rPr lang="tr-TR"/>
              <a:pPr>
                <a:defRPr/>
              </a:pPr>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kizkenar Üçgen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8" r:id="rId1"/>
    <p:sldLayoutId id="2147483809" r:id="rId2"/>
    <p:sldLayoutId id="2147483819" r:id="rId3"/>
    <p:sldLayoutId id="2147483810" r:id="rId4"/>
    <p:sldLayoutId id="2147483811" r:id="rId5"/>
    <p:sldLayoutId id="2147483820" r:id="rId6"/>
    <p:sldLayoutId id="2147483821" r:id="rId7"/>
    <p:sldLayoutId id="2147483822" r:id="rId8"/>
    <p:sldLayoutId id="2147483823" r:id="rId9"/>
    <p:sldLayoutId id="2147483812" r:id="rId10"/>
    <p:sldLayoutId id="2147483824" r:id="rId11"/>
    <p:sldLayoutId id="2147483813" r:id="rId12"/>
    <p:sldLayoutId id="2147483814" r:id="rId13"/>
    <p:sldLayoutId id="2147483815" r:id="rId14"/>
    <p:sldLayoutId id="2147483816" r:id="rId15"/>
    <p:sldLayoutId id="2147483817" r:id="rId16"/>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eb.harran.edu.tr/muhendis/" TargetMode="External"/><Relationship Id="rId3" Type="http://schemas.openxmlformats.org/officeDocument/2006/relationships/hyperlink" Target="https://harran.edu.tr/cms/Upload/file-pdf/page5-f167b420-f6aa-4082-a807-79382a990b4e.pdf" TargetMode="External"/><Relationship Id="rId7" Type="http://schemas.openxmlformats.org/officeDocument/2006/relationships/hyperlink" Target="http://web.harran.edu.tr/cevre" TargetMode="External"/><Relationship Id="rId2" Type="http://schemas.openxmlformats.org/officeDocument/2006/relationships/hyperlink" Target="https://harran.edu.tr/" TargetMode="External"/><Relationship Id="rId1" Type="http://schemas.openxmlformats.org/officeDocument/2006/relationships/slideLayout" Target="../slideLayouts/slideLayout2.xml"/><Relationship Id="rId6" Type="http://schemas.openxmlformats.org/officeDocument/2006/relationships/hyperlink" Target="http://ogrenci.harran.edu.tr/" TargetMode="External"/><Relationship Id="rId5" Type="http://schemas.openxmlformats.org/officeDocument/2006/relationships/hyperlink" Target="http://uok.harran.edu.tr/" TargetMode="External"/><Relationship Id="rId4" Type="http://schemas.openxmlformats.org/officeDocument/2006/relationships/hyperlink" Target="https://obs.harran.edu.tr/" TargetMode="External"/><Relationship Id="rId9" Type="http://schemas.openxmlformats.org/officeDocument/2006/relationships/hyperlink" Target="http://ue.harran.edu.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ctrTitle"/>
          </p:nvPr>
        </p:nvSpPr>
        <p:spPr>
          <a:xfrm>
            <a:off x="1219200" y="3962400"/>
            <a:ext cx="6858000" cy="533400"/>
          </a:xfrm>
        </p:spPr>
        <p:txBody>
          <a:bodyPr/>
          <a:lstStyle/>
          <a:p>
            <a:pPr algn="ctr" eaLnBrk="1" hangingPunct="1"/>
            <a:r>
              <a:rPr lang="tr-TR" sz="2800" b="1" dirty="0" smtClean="0"/>
              <a:t>HARRAN ÜNİVERSİTESİ</a:t>
            </a:r>
            <a:br>
              <a:rPr lang="tr-TR" sz="2800" b="1" dirty="0" smtClean="0"/>
            </a:br>
            <a:endParaRPr lang="tr-TR" sz="2800" b="1" dirty="0" smtClean="0"/>
          </a:p>
        </p:txBody>
      </p:sp>
      <p:sp>
        <p:nvSpPr>
          <p:cNvPr id="3" name="Alt Başlık 2"/>
          <p:cNvSpPr>
            <a:spLocks noGrp="1"/>
          </p:cNvSpPr>
          <p:nvPr>
            <p:ph type="subTitle" idx="1"/>
          </p:nvPr>
        </p:nvSpPr>
        <p:spPr>
          <a:xfrm>
            <a:off x="1219200" y="5181600"/>
            <a:ext cx="6858000" cy="476250"/>
          </a:xfrm>
        </p:spPr>
        <p:txBody>
          <a:bodyPr>
            <a:normAutofit/>
          </a:bodyPr>
          <a:lstStyle/>
          <a:p>
            <a:pPr algn="ctr" eaLnBrk="1" hangingPunct="1">
              <a:defRPr/>
            </a:pPr>
            <a:r>
              <a:rPr lang="tr-TR" sz="1900" b="1" dirty="0" smtClean="0"/>
              <a:t>ÇEVRE MÜHENDİSLİĞİ BÖLÜMÜ, </a:t>
            </a:r>
            <a:r>
              <a:rPr lang="tr-TR" sz="1900" b="1" dirty="0" smtClean="0"/>
              <a:t>2023</a:t>
            </a:r>
            <a:endParaRPr lang="tr-TR" sz="1900" b="1" dirty="0" smtClean="0"/>
          </a:p>
        </p:txBody>
      </p:sp>
      <p:sp>
        <p:nvSpPr>
          <p:cNvPr id="18435"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5EFB97D8-56E0-4ED7-99FA-0F679C4046BD}" type="datetime1">
              <a:rPr lang="tr-TR"/>
              <a:pPr fontAlgn="base">
                <a:spcBef>
                  <a:spcPct val="0"/>
                </a:spcBef>
                <a:spcAft>
                  <a:spcPct val="0"/>
                </a:spcAft>
                <a:defRPr/>
              </a:pPr>
              <a:t>7.08.2023</a:t>
            </a:fld>
            <a:endParaRPr lang="tr-TR"/>
          </a:p>
        </p:txBody>
      </p:sp>
      <p:pic>
        <p:nvPicPr>
          <p:cNvPr id="19460" name="Picture 2" descr="C:\Users\İBRAHİM\Desktop\Harran Çevre Logosu.jpg"/>
          <p:cNvPicPr>
            <a:picLocks noChangeAspect="1" noChangeArrowheads="1"/>
          </p:cNvPicPr>
          <p:nvPr/>
        </p:nvPicPr>
        <p:blipFill>
          <a:blip r:embed="rId2"/>
          <a:srcRect/>
          <a:stretch>
            <a:fillRect/>
          </a:stretch>
        </p:blipFill>
        <p:spPr bwMode="auto">
          <a:xfrm>
            <a:off x="3203575" y="476250"/>
            <a:ext cx="2881313"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noChangeArrowheads="1"/>
          </p:cNvSpPr>
          <p:nvPr>
            <p:ph/>
          </p:nvPr>
        </p:nvSpPr>
        <p:spPr>
          <a:xfrm>
            <a:off x="323850" y="1557338"/>
            <a:ext cx="8229600" cy="4535487"/>
          </a:xfrm>
        </p:spPr>
        <p:txBody>
          <a:bodyPr/>
          <a:lstStyle/>
          <a:p>
            <a:pPr eaLnBrk="1" hangingPunct="1">
              <a:buClr>
                <a:schemeClr val="tx1"/>
              </a:buClr>
              <a:buFont typeface="Wingdings" pitchFamily="2" charset="2"/>
              <a:buChar char="q"/>
              <a:tabLst>
                <a:tab pos="457200" algn="l"/>
              </a:tabLst>
            </a:pPr>
            <a:r>
              <a:rPr lang="tr-TR" altLang="zh-CN" sz="2400" b="1" dirty="0" smtClean="0">
                <a:latin typeface="Arial" charset="0"/>
                <a:cs typeface="华文新魏"/>
              </a:rPr>
              <a:t>Toplanması,</a:t>
            </a:r>
          </a:p>
          <a:p>
            <a:pPr eaLnBrk="1" hangingPunct="1">
              <a:buClr>
                <a:schemeClr val="tx1"/>
              </a:buClr>
              <a:buFont typeface="Wingdings" pitchFamily="2" charset="2"/>
              <a:buChar char="q"/>
              <a:tabLst>
                <a:tab pos="457200" algn="l"/>
              </a:tabLst>
            </a:pPr>
            <a:r>
              <a:rPr lang="tr-TR" altLang="zh-CN" sz="2400" b="1" dirty="0" smtClean="0">
                <a:latin typeface="Arial" charset="0"/>
                <a:cs typeface="华文新魏"/>
              </a:rPr>
              <a:t>Taşınması, </a:t>
            </a:r>
          </a:p>
          <a:p>
            <a:pPr eaLnBrk="1" hangingPunct="1">
              <a:buClr>
                <a:schemeClr val="tx1"/>
              </a:buClr>
              <a:buFont typeface="Wingdings" pitchFamily="2" charset="2"/>
              <a:buChar char="q"/>
              <a:tabLst>
                <a:tab pos="457200" algn="l"/>
              </a:tabLst>
            </a:pPr>
            <a:r>
              <a:rPr lang="tr-TR" altLang="zh-CN" sz="2400" b="1" dirty="0" smtClean="0">
                <a:latin typeface="Arial" charset="0"/>
                <a:cs typeface="华文新魏"/>
              </a:rPr>
              <a:t>Depolanması,  </a:t>
            </a:r>
          </a:p>
          <a:p>
            <a:pPr eaLnBrk="1" hangingPunct="1">
              <a:buClr>
                <a:schemeClr val="tx1"/>
              </a:buClr>
              <a:buFont typeface="Wingdings" pitchFamily="2" charset="2"/>
              <a:buChar char="q"/>
              <a:tabLst>
                <a:tab pos="457200" algn="l"/>
              </a:tabLst>
            </a:pPr>
            <a:r>
              <a:rPr lang="tr-TR" altLang="zh-CN" sz="2400" b="1" dirty="0" smtClean="0">
                <a:latin typeface="Arial" charset="0"/>
                <a:cs typeface="华文新魏"/>
              </a:rPr>
              <a:t>Geri Kazanımı,</a:t>
            </a:r>
          </a:p>
          <a:p>
            <a:pPr eaLnBrk="1" hangingPunct="1">
              <a:buClr>
                <a:schemeClr val="tx1"/>
              </a:buClr>
              <a:buFont typeface="Wingdings" pitchFamily="2" charset="2"/>
              <a:buChar char="q"/>
              <a:tabLst>
                <a:tab pos="457200" algn="l"/>
              </a:tabLst>
            </a:pPr>
            <a:r>
              <a:rPr lang="tr-TR" altLang="zh-CN" sz="2400" b="1" dirty="0" err="1" smtClean="0">
                <a:latin typeface="Arial" charset="0"/>
                <a:cs typeface="华文新魏"/>
              </a:rPr>
              <a:t>Bertarafı</a:t>
            </a:r>
            <a:r>
              <a:rPr lang="tr-TR" altLang="zh-CN" sz="2400" b="1" dirty="0" smtClean="0">
                <a:latin typeface="Arial" charset="0"/>
                <a:cs typeface="华文新魏"/>
              </a:rPr>
              <a:t>,</a:t>
            </a:r>
          </a:p>
          <a:p>
            <a:pPr eaLnBrk="1" hangingPunct="1">
              <a:buClr>
                <a:schemeClr val="tx1"/>
              </a:buClr>
              <a:buFont typeface="Wingdings" pitchFamily="2" charset="2"/>
              <a:buChar char="q"/>
              <a:tabLst>
                <a:tab pos="457200" algn="l"/>
              </a:tabLst>
            </a:pPr>
            <a:r>
              <a:rPr lang="tr-TR" altLang="zh-CN" sz="2400" b="1" dirty="0" smtClean="0">
                <a:latin typeface="Arial" charset="0"/>
                <a:cs typeface="华文新魏"/>
              </a:rPr>
              <a:t>Zararlı ve Tehlikeli Atıkların Yönetimi ve </a:t>
            </a:r>
            <a:r>
              <a:rPr lang="tr-TR" altLang="zh-CN" sz="2400" b="1" dirty="0" err="1" smtClean="0">
                <a:latin typeface="Arial" charset="0"/>
                <a:cs typeface="华文新魏"/>
              </a:rPr>
              <a:t>Bertarafına</a:t>
            </a:r>
            <a:r>
              <a:rPr lang="tr-TR" altLang="zh-CN" sz="2400" b="1" dirty="0" smtClean="0">
                <a:latin typeface="Arial" charset="0"/>
                <a:cs typeface="华文新魏"/>
              </a:rPr>
              <a:t>      </a:t>
            </a:r>
          </a:p>
          <a:p>
            <a:pPr eaLnBrk="1" hangingPunct="1">
              <a:buClr>
                <a:schemeClr val="tx1"/>
              </a:buClr>
              <a:buFont typeface="Wingdings" pitchFamily="2" charset="2"/>
              <a:buNone/>
              <a:tabLst>
                <a:tab pos="457200" algn="l"/>
              </a:tabLst>
            </a:pPr>
            <a:r>
              <a:rPr lang="tr-TR" altLang="zh-CN" sz="2400" b="1" dirty="0" smtClean="0">
                <a:latin typeface="Arial" charset="0"/>
                <a:cs typeface="华文新魏"/>
              </a:rPr>
              <a:t>     Yönelik Çalışmalar </a:t>
            </a:r>
          </a:p>
          <a:p>
            <a:pPr eaLnBrk="1" hangingPunct="1">
              <a:buFont typeface="Wingdings" pitchFamily="2" charset="2"/>
              <a:buNone/>
              <a:tabLst>
                <a:tab pos="457200" algn="l"/>
              </a:tabLst>
            </a:pPr>
            <a:endParaRPr lang="tr-TR" altLang="zh-CN" sz="2400" b="1" dirty="0" smtClean="0">
              <a:latin typeface="Arial" charset="0"/>
              <a:cs typeface="华文新魏"/>
            </a:endParaRPr>
          </a:p>
          <a:p>
            <a:pPr eaLnBrk="1" hangingPunct="1">
              <a:buClr>
                <a:schemeClr val="tx1"/>
              </a:buClr>
              <a:buFont typeface="Wingdings" pitchFamily="2" charset="2"/>
              <a:buChar char="q"/>
              <a:tabLst>
                <a:tab pos="457200" algn="l"/>
              </a:tabLst>
            </a:pPr>
            <a:r>
              <a:rPr lang="tr-TR" altLang="zh-CN" sz="2400" b="1" dirty="0" smtClean="0">
                <a:latin typeface="Arial" charset="0"/>
                <a:cs typeface="华文新魏"/>
              </a:rPr>
              <a:t>Atık Yönetim Planlarının Yapılması</a:t>
            </a:r>
          </a:p>
        </p:txBody>
      </p:sp>
      <p:sp>
        <p:nvSpPr>
          <p:cNvPr id="34818"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B0731CE-B629-4CC5-BE88-299BE2C2E9DC}" type="datetime1">
              <a:rPr lang="tr-TR"/>
              <a:pPr fontAlgn="base">
                <a:spcBef>
                  <a:spcPct val="0"/>
                </a:spcBef>
                <a:spcAft>
                  <a:spcPct val="0"/>
                </a:spcAft>
                <a:defRPr/>
              </a:pPr>
              <a:t>7.08.2023</a:t>
            </a:fld>
            <a:endParaRPr lang="tr-TR"/>
          </a:p>
        </p:txBody>
      </p:sp>
      <p:sp>
        <p:nvSpPr>
          <p:cNvPr id="5"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KATI ATIK YÖNETİMİ İŞLERİ</a:t>
            </a:r>
          </a:p>
        </p:txBody>
      </p:sp>
      <p:sp>
        <p:nvSpPr>
          <p:cNvPr id="3" name="Sağ Ayraç 2"/>
          <p:cNvSpPr/>
          <p:nvPr/>
        </p:nvSpPr>
        <p:spPr>
          <a:xfrm>
            <a:off x="3203575" y="1700213"/>
            <a:ext cx="360363" cy="187325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31749" name="Dikdörtgen 3"/>
          <p:cNvSpPr>
            <a:spLocks noChangeArrowheads="1"/>
          </p:cNvSpPr>
          <p:nvPr/>
        </p:nvSpPr>
        <p:spPr bwMode="auto">
          <a:xfrm>
            <a:off x="3779838" y="2312988"/>
            <a:ext cx="4824412" cy="647700"/>
          </a:xfrm>
          <a:prstGeom prst="rect">
            <a:avLst/>
          </a:prstGeom>
          <a:noFill/>
          <a:ln w="9525">
            <a:noFill/>
            <a:miter lim="800000"/>
            <a:headEnd/>
            <a:tailEnd/>
          </a:ln>
        </p:spPr>
        <p:txBody>
          <a:bodyPr>
            <a:spAutoFit/>
          </a:bodyPr>
          <a:lstStyle/>
          <a:p>
            <a:pPr>
              <a:buClr>
                <a:schemeClr val="tx1"/>
              </a:buClr>
              <a:tabLst>
                <a:tab pos="457200" algn="l"/>
              </a:tabLst>
            </a:pPr>
            <a:r>
              <a:rPr lang="tr-TR" altLang="zh-CN" b="1">
                <a:cs typeface="华文新魏"/>
              </a:rPr>
              <a:t>Mühendislik ve Danışmanlık Hizmetleri</a:t>
            </a:r>
          </a:p>
          <a:p>
            <a:pPr>
              <a:buClr>
                <a:schemeClr val="tx1"/>
              </a:buClr>
              <a:tabLst>
                <a:tab pos="457200" algn="l"/>
              </a:tabLst>
            </a:pPr>
            <a:endParaRPr lang="tr-TR" altLang="zh-CN" b="1">
              <a:cs typeface="华文新魏"/>
            </a:endParaRPr>
          </a:p>
        </p:txBody>
      </p:sp>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toprak"/>
          <p:cNvPicPr>
            <a:picLocks noChangeAspect="1" noChangeArrowheads="1"/>
          </p:cNvPicPr>
          <p:nvPr/>
        </p:nvPicPr>
        <p:blipFill>
          <a:blip r:embed="rId2"/>
          <a:srcRect/>
          <a:stretch>
            <a:fillRect/>
          </a:stretch>
        </p:blipFill>
        <p:spPr bwMode="auto">
          <a:xfrm>
            <a:off x="5516563" y="3808413"/>
            <a:ext cx="2871787" cy="1800225"/>
          </a:xfrm>
          <a:prstGeom prst="rect">
            <a:avLst/>
          </a:prstGeom>
          <a:noFill/>
          <a:ln w="9525">
            <a:noFill/>
            <a:miter lim="800000"/>
            <a:headEnd/>
            <a:tailEnd/>
          </a:ln>
        </p:spPr>
      </p:pic>
      <p:sp>
        <p:nvSpPr>
          <p:cNvPr id="36866"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06E4E27E-0065-45F6-B287-DBE92748DB5C}" type="datetime1">
              <a:rPr lang="tr-TR"/>
              <a:pPr fontAlgn="base">
                <a:spcBef>
                  <a:spcPct val="0"/>
                </a:spcBef>
                <a:spcAft>
                  <a:spcPct val="0"/>
                </a:spcAft>
                <a:defRPr/>
              </a:pPr>
              <a:t>7.08.2023</a:t>
            </a:fld>
            <a:endParaRPr lang="tr-TR"/>
          </a:p>
        </p:txBody>
      </p:sp>
      <p:sp>
        <p:nvSpPr>
          <p:cNvPr id="6"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TOPRAK KİRLİLİĞİ</a:t>
            </a:r>
          </a:p>
        </p:txBody>
      </p:sp>
      <p:pic>
        <p:nvPicPr>
          <p:cNvPr id="32772" name="Picture 2" descr="C:\Users\İBRAHİM\Desktop\images.jpg"/>
          <p:cNvPicPr>
            <a:picLocks noChangeAspect="1" noChangeArrowheads="1"/>
          </p:cNvPicPr>
          <p:nvPr/>
        </p:nvPicPr>
        <p:blipFill>
          <a:blip r:embed="rId3"/>
          <a:srcRect/>
          <a:stretch>
            <a:fillRect/>
          </a:stretch>
        </p:blipFill>
        <p:spPr bwMode="auto">
          <a:xfrm>
            <a:off x="2960688" y="3829050"/>
            <a:ext cx="2403475" cy="1800225"/>
          </a:xfrm>
          <a:prstGeom prst="rect">
            <a:avLst/>
          </a:prstGeom>
          <a:noFill/>
          <a:ln w="9525">
            <a:noFill/>
            <a:miter lim="800000"/>
            <a:headEnd/>
            <a:tailEnd/>
          </a:ln>
        </p:spPr>
      </p:pic>
      <p:pic>
        <p:nvPicPr>
          <p:cNvPr id="32773" name="Picture 3" descr="C:\Users\İBRAHİM\Desktop\land-pollution.jpg"/>
          <p:cNvPicPr>
            <a:picLocks noChangeAspect="1" noChangeArrowheads="1"/>
          </p:cNvPicPr>
          <p:nvPr/>
        </p:nvPicPr>
        <p:blipFill>
          <a:blip r:embed="rId4"/>
          <a:srcRect/>
          <a:stretch>
            <a:fillRect/>
          </a:stretch>
        </p:blipFill>
        <p:spPr bwMode="auto">
          <a:xfrm>
            <a:off x="3395663" y="1712913"/>
            <a:ext cx="2400300" cy="1800225"/>
          </a:xfrm>
          <a:prstGeom prst="rect">
            <a:avLst/>
          </a:prstGeom>
          <a:noFill/>
          <a:ln w="9525">
            <a:noFill/>
            <a:miter lim="800000"/>
            <a:headEnd/>
            <a:tailEnd/>
          </a:ln>
        </p:spPr>
      </p:pic>
      <p:pic>
        <p:nvPicPr>
          <p:cNvPr id="32774" name="Picture 4" descr="C:\Users\İBRAHİM\Desktop\toprak.jpg"/>
          <p:cNvPicPr>
            <a:picLocks noChangeAspect="1" noChangeArrowheads="1"/>
          </p:cNvPicPr>
          <p:nvPr/>
        </p:nvPicPr>
        <p:blipFill>
          <a:blip r:embed="rId5"/>
          <a:srcRect/>
          <a:stretch>
            <a:fillRect/>
          </a:stretch>
        </p:blipFill>
        <p:spPr bwMode="auto">
          <a:xfrm>
            <a:off x="874713" y="1741488"/>
            <a:ext cx="2401887" cy="1798637"/>
          </a:xfrm>
          <a:prstGeom prst="rect">
            <a:avLst/>
          </a:prstGeom>
          <a:noFill/>
          <a:ln w="9525">
            <a:noFill/>
            <a:miter lim="800000"/>
            <a:headEnd/>
            <a:tailEnd/>
          </a:ln>
        </p:spPr>
      </p:pic>
      <p:pic>
        <p:nvPicPr>
          <p:cNvPr id="32775" name="Picture 5" descr="C:\Users\İBRAHİM\Desktop\DSC_9672.JPG"/>
          <p:cNvPicPr>
            <a:picLocks noChangeAspect="1" noChangeArrowheads="1"/>
          </p:cNvPicPr>
          <p:nvPr/>
        </p:nvPicPr>
        <p:blipFill>
          <a:blip r:embed="rId6"/>
          <a:srcRect/>
          <a:stretch>
            <a:fillRect/>
          </a:stretch>
        </p:blipFill>
        <p:spPr bwMode="auto">
          <a:xfrm>
            <a:off x="915988" y="3829050"/>
            <a:ext cx="1927225" cy="1800225"/>
          </a:xfrm>
          <a:prstGeom prst="rect">
            <a:avLst/>
          </a:prstGeom>
          <a:noFill/>
          <a:ln w="9525">
            <a:noFill/>
            <a:miter lim="800000"/>
            <a:headEnd/>
            <a:tailEnd/>
          </a:ln>
        </p:spPr>
      </p:pic>
      <p:pic>
        <p:nvPicPr>
          <p:cNvPr id="32776" name="Picture 6" descr="C:\Users\İBRAHİM\Desktop\Water Pollution - Peru.jpg"/>
          <p:cNvPicPr>
            <a:picLocks noChangeAspect="1" noChangeArrowheads="1"/>
          </p:cNvPicPr>
          <p:nvPr/>
        </p:nvPicPr>
        <p:blipFill>
          <a:blip r:embed="rId7"/>
          <a:srcRect/>
          <a:stretch>
            <a:fillRect/>
          </a:stretch>
        </p:blipFill>
        <p:spPr bwMode="auto">
          <a:xfrm>
            <a:off x="5916613" y="1700213"/>
            <a:ext cx="2400300" cy="18002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sz="half" idx="1"/>
          </p:nvPr>
        </p:nvSpPr>
        <p:spPr/>
        <p:txBody>
          <a:bodyPr/>
          <a:lstStyle/>
          <a:p>
            <a:pPr eaLnBrk="1" hangingPunct="1">
              <a:buFont typeface="Wingdings" pitchFamily="2" charset="2"/>
              <a:buNone/>
            </a:pPr>
            <a:r>
              <a:rPr lang="tr-TR" sz="1800" smtClean="0"/>
              <a:t> </a:t>
            </a:r>
          </a:p>
        </p:txBody>
      </p:sp>
      <p:sp>
        <p:nvSpPr>
          <p:cNvPr id="31747" name="Rectangle 18"/>
          <p:cNvSpPr>
            <a:spLocks noChangeArrowheads="1"/>
          </p:cNvSpPr>
          <p:nvPr/>
        </p:nvSpPr>
        <p:spPr bwMode="auto">
          <a:xfrm>
            <a:off x="684213" y="1785938"/>
            <a:ext cx="7632700" cy="4770437"/>
          </a:xfrm>
          <a:prstGeom prst="rect">
            <a:avLst/>
          </a:prstGeom>
          <a:noFill/>
          <a:ln>
            <a:noFill/>
          </a:ln>
          <a:extLst/>
        </p:spPr>
        <p:txBody>
          <a:bodyPr anchor="ctr">
            <a:spAutoFit/>
          </a:bodyPr>
          <a:lstStyle/>
          <a:p>
            <a:pPr fontAlgn="auto">
              <a:spcAft>
                <a:spcPts val="0"/>
              </a:spcAft>
              <a:buFont typeface="Wingdings" pitchFamily="2" charset="2"/>
              <a:buChar char="q"/>
              <a:defRPr/>
            </a:pPr>
            <a:r>
              <a:rPr lang="tr-TR" altLang="zh-CN" sz="2400" dirty="0">
                <a:latin typeface="+mn-lt"/>
              </a:rPr>
              <a:t>  </a:t>
            </a:r>
            <a:r>
              <a:rPr lang="tr-TR" altLang="zh-CN" sz="2800" dirty="0">
                <a:latin typeface="+mj-lt"/>
              </a:rPr>
              <a:t>Toprak ve yeraltı su kaynaklarının kirliliğinin </a:t>
            </a:r>
            <a:r>
              <a:rPr lang="tr-TR" altLang="zh-CN" sz="2800" dirty="0">
                <a:solidFill>
                  <a:srgbClr val="FF0000"/>
                </a:solidFill>
                <a:latin typeface="+mj-lt"/>
              </a:rPr>
              <a:t>önlenmesi</a:t>
            </a:r>
            <a:r>
              <a:rPr lang="tr-TR" altLang="zh-CN" sz="2800" dirty="0">
                <a:latin typeface="+mj-lt"/>
              </a:rPr>
              <a:t> çalışmaları </a:t>
            </a:r>
            <a:br>
              <a:rPr lang="tr-TR" altLang="zh-CN" sz="2800" dirty="0">
                <a:latin typeface="+mj-lt"/>
              </a:rPr>
            </a:br>
            <a:endParaRPr lang="tr-TR" altLang="zh-CN" sz="2800" dirty="0">
              <a:latin typeface="+mj-lt"/>
            </a:endParaRPr>
          </a:p>
          <a:p>
            <a:pPr fontAlgn="auto">
              <a:spcAft>
                <a:spcPts val="0"/>
              </a:spcAft>
              <a:buFont typeface="Wingdings" pitchFamily="2" charset="2"/>
              <a:buChar char="q"/>
              <a:defRPr/>
            </a:pPr>
            <a:r>
              <a:rPr lang="tr-TR" altLang="zh-CN" sz="2800" dirty="0">
                <a:latin typeface="+mj-lt"/>
              </a:rPr>
              <a:t>  Kirletici kaynakların kirliliğinin tespitine ilişkin </a:t>
            </a:r>
            <a:r>
              <a:rPr lang="tr-TR" altLang="zh-CN" sz="2800" dirty="0">
                <a:solidFill>
                  <a:srgbClr val="FF0000"/>
                </a:solidFill>
                <a:latin typeface="+mj-lt"/>
              </a:rPr>
              <a:t>kontrol</a:t>
            </a:r>
            <a:r>
              <a:rPr lang="tr-TR" altLang="zh-CN" sz="2800" dirty="0">
                <a:latin typeface="+mj-lt"/>
              </a:rPr>
              <a:t>lük, </a:t>
            </a:r>
            <a:r>
              <a:rPr lang="tr-TR" altLang="zh-CN" sz="2800" dirty="0">
                <a:solidFill>
                  <a:srgbClr val="FF0000"/>
                </a:solidFill>
                <a:latin typeface="+mj-lt"/>
              </a:rPr>
              <a:t>uygulama</a:t>
            </a:r>
            <a:r>
              <a:rPr lang="tr-TR" altLang="zh-CN" sz="2800" dirty="0">
                <a:latin typeface="+mj-lt"/>
              </a:rPr>
              <a:t> ve </a:t>
            </a:r>
            <a:r>
              <a:rPr lang="tr-TR" altLang="zh-CN" sz="2800" dirty="0">
                <a:solidFill>
                  <a:srgbClr val="FF0000"/>
                </a:solidFill>
                <a:latin typeface="+mj-lt"/>
              </a:rPr>
              <a:t>yönetim</a:t>
            </a:r>
            <a:r>
              <a:rPr lang="tr-TR" altLang="zh-CN" sz="2800" dirty="0">
                <a:latin typeface="+mj-lt"/>
              </a:rPr>
              <a:t> hizmetleri </a:t>
            </a:r>
            <a:br>
              <a:rPr lang="tr-TR" altLang="zh-CN" sz="2800" dirty="0">
                <a:latin typeface="+mj-lt"/>
              </a:rPr>
            </a:br>
            <a:endParaRPr lang="tr-TR" altLang="zh-CN" sz="2800" dirty="0">
              <a:latin typeface="+mj-lt"/>
            </a:endParaRPr>
          </a:p>
          <a:p>
            <a:pPr fontAlgn="auto">
              <a:spcAft>
                <a:spcPts val="0"/>
              </a:spcAft>
              <a:buFont typeface="Wingdings" pitchFamily="2" charset="2"/>
              <a:buChar char="q"/>
              <a:defRPr/>
            </a:pPr>
            <a:r>
              <a:rPr lang="tr-TR" altLang="zh-CN" sz="2800" dirty="0">
                <a:latin typeface="+mj-lt"/>
              </a:rPr>
              <a:t>  Toprak koruma </a:t>
            </a:r>
            <a:r>
              <a:rPr lang="tr-TR" altLang="zh-CN" sz="2800" dirty="0">
                <a:solidFill>
                  <a:srgbClr val="FF0000"/>
                </a:solidFill>
                <a:latin typeface="+mj-lt"/>
              </a:rPr>
              <a:t>projelerinin hazırlanması </a:t>
            </a:r>
            <a:r>
              <a:rPr lang="tr-TR" altLang="zh-CN" sz="2800" dirty="0">
                <a:latin typeface="+mj-lt"/>
              </a:rPr>
              <a:t/>
            </a:r>
            <a:br>
              <a:rPr lang="tr-TR" altLang="zh-CN" sz="2800" dirty="0">
                <a:latin typeface="+mj-lt"/>
              </a:rPr>
            </a:br>
            <a:endParaRPr lang="tr-TR" altLang="zh-CN" sz="2800" dirty="0">
              <a:latin typeface="+mj-lt"/>
            </a:endParaRPr>
          </a:p>
          <a:p>
            <a:pPr fontAlgn="auto">
              <a:spcAft>
                <a:spcPts val="0"/>
              </a:spcAft>
              <a:buFont typeface="Wingdings" pitchFamily="2" charset="2"/>
              <a:buNone/>
              <a:defRPr/>
            </a:pPr>
            <a:endParaRPr lang="tr-TR" altLang="zh-CN" sz="2400" dirty="0">
              <a:latin typeface="+mn-lt"/>
            </a:endParaRPr>
          </a:p>
        </p:txBody>
      </p:sp>
      <p:sp>
        <p:nvSpPr>
          <p:cNvPr id="37891"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FA22F5B-05BB-4479-826C-C024078BD8F6}" type="datetime1">
              <a:rPr lang="tr-TR"/>
              <a:pPr fontAlgn="base">
                <a:spcBef>
                  <a:spcPct val="0"/>
                </a:spcBef>
                <a:spcAft>
                  <a:spcPct val="0"/>
                </a:spcAft>
                <a:defRPr/>
              </a:pPr>
              <a:t>7.08.2023</a:t>
            </a:fld>
            <a:endParaRPr lang="tr-TR"/>
          </a:p>
        </p:txBody>
      </p:sp>
      <p:sp>
        <p:nvSpPr>
          <p:cNvPr id="7"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TOPRAK KİRLİLİĞİ İŞLERİ</a:t>
            </a: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gurultu1"/>
          <p:cNvPicPr>
            <a:picLocks noChangeAspect="1" noChangeArrowheads="1"/>
          </p:cNvPicPr>
          <p:nvPr/>
        </p:nvPicPr>
        <p:blipFill>
          <a:blip r:embed="rId2"/>
          <a:srcRect/>
          <a:stretch>
            <a:fillRect/>
          </a:stretch>
        </p:blipFill>
        <p:spPr bwMode="auto">
          <a:xfrm>
            <a:off x="395288" y="2133600"/>
            <a:ext cx="3960812" cy="3351213"/>
          </a:xfrm>
          <a:prstGeom prst="rect">
            <a:avLst/>
          </a:prstGeom>
          <a:noFill/>
          <a:ln w="9525">
            <a:noFill/>
            <a:miter lim="800000"/>
            <a:headEnd/>
            <a:tailEnd/>
          </a:ln>
        </p:spPr>
      </p:pic>
      <p:pic>
        <p:nvPicPr>
          <p:cNvPr id="34818" name="Picture 9" descr="deneme11"/>
          <p:cNvPicPr>
            <a:picLocks noChangeAspect="1" noChangeArrowheads="1"/>
          </p:cNvPicPr>
          <p:nvPr/>
        </p:nvPicPr>
        <p:blipFill>
          <a:blip r:embed="rId3"/>
          <a:srcRect/>
          <a:stretch>
            <a:fillRect/>
          </a:stretch>
        </p:blipFill>
        <p:spPr bwMode="auto">
          <a:xfrm>
            <a:off x="4430713" y="2133600"/>
            <a:ext cx="4400550" cy="3357563"/>
          </a:xfrm>
          <a:prstGeom prst="rect">
            <a:avLst/>
          </a:prstGeom>
          <a:noFill/>
          <a:ln w="9525">
            <a:noFill/>
            <a:miter lim="800000"/>
            <a:headEnd/>
            <a:tailEnd/>
          </a:ln>
        </p:spPr>
      </p:pic>
      <p:sp>
        <p:nvSpPr>
          <p:cNvPr id="39939"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0ECEBF49-0FCE-45B0-BF06-A9E3C7A392A3}" type="datetime1">
              <a:rPr lang="tr-TR"/>
              <a:pPr fontAlgn="base">
                <a:spcBef>
                  <a:spcPct val="0"/>
                </a:spcBef>
                <a:spcAft>
                  <a:spcPct val="0"/>
                </a:spcAft>
                <a:defRPr/>
              </a:pPr>
              <a:t>7.08.2023</a:t>
            </a:fld>
            <a:endParaRPr lang="tr-TR"/>
          </a:p>
        </p:txBody>
      </p:sp>
      <p:sp>
        <p:nvSpPr>
          <p:cNvPr id="6"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GÜRÜLTÜ KİRLİLİĞİ</a:t>
            </a: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half" idx="1"/>
          </p:nvPr>
        </p:nvSpPr>
        <p:spPr>
          <a:xfrm>
            <a:off x="457200" y="1600200"/>
            <a:ext cx="8002588" cy="4525963"/>
          </a:xfrm>
        </p:spPr>
        <p:txBody>
          <a:bodyPr/>
          <a:lstStyle/>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p:txBody>
      </p:sp>
      <p:sp>
        <p:nvSpPr>
          <p:cNvPr id="40962"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28BBFFDD-CF6F-4296-A4A2-B2B452828E4A}" type="datetime1">
              <a:rPr lang="tr-TR"/>
              <a:pPr fontAlgn="base">
                <a:spcBef>
                  <a:spcPct val="0"/>
                </a:spcBef>
                <a:spcAft>
                  <a:spcPct val="0"/>
                </a:spcAft>
                <a:defRPr/>
              </a:pPr>
              <a:t>7.08.2023</a:t>
            </a:fld>
            <a:endParaRPr lang="tr-TR"/>
          </a:p>
        </p:txBody>
      </p:sp>
      <p:sp>
        <p:nvSpPr>
          <p:cNvPr id="6"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GÜRÜLTÜ KİRLİLİĞİ İŞLERİ</a:t>
            </a:r>
          </a:p>
        </p:txBody>
      </p:sp>
      <p:sp>
        <p:nvSpPr>
          <p:cNvPr id="35844" name="İçerik Yer Tutucusu 3"/>
          <p:cNvSpPr>
            <a:spLocks noGrp="1"/>
          </p:cNvSpPr>
          <p:nvPr>
            <p:ph sz="quarter" idx="1"/>
          </p:nvPr>
        </p:nvSpPr>
        <p:spPr>
          <a:xfrm>
            <a:off x="457200" y="1628775"/>
            <a:ext cx="8229600" cy="4527550"/>
          </a:xfrm>
        </p:spPr>
        <p:txBody>
          <a:bodyPr/>
          <a:lstStyle/>
          <a:p>
            <a:pPr eaLnBrk="1" hangingPunct="1">
              <a:spcBef>
                <a:spcPct val="0"/>
              </a:spcBef>
              <a:buFont typeface="Wingdings" pitchFamily="2" charset="2"/>
              <a:buChar char="q"/>
            </a:pPr>
            <a:r>
              <a:rPr lang="tr-TR" altLang="zh-CN" sz="2800" smtClean="0">
                <a:cs typeface="华文新魏"/>
              </a:rPr>
              <a:t> Gürültü kirliliğinin kontrolü ve önlenmesine yönelik </a:t>
            </a:r>
            <a:r>
              <a:rPr lang="tr-TR" altLang="zh-CN" sz="2800" smtClean="0">
                <a:solidFill>
                  <a:srgbClr val="FF0000"/>
                </a:solidFill>
                <a:cs typeface="华文新魏"/>
              </a:rPr>
              <a:t>danışmanlık hizmetleri</a:t>
            </a:r>
          </a:p>
          <a:p>
            <a:pPr eaLnBrk="1" hangingPunct="1">
              <a:spcBef>
                <a:spcPct val="0"/>
              </a:spcBef>
            </a:pPr>
            <a:endParaRPr lang="tr-TR" altLang="zh-CN" sz="2800" smtClean="0">
              <a:cs typeface="华文新魏"/>
            </a:endParaRPr>
          </a:p>
          <a:p>
            <a:pPr eaLnBrk="1" hangingPunct="1">
              <a:spcBef>
                <a:spcPct val="0"/>
              </a:spcBef>
              <a:buFont typeface="Wingdings" pitchFamily="2" charset="2"/>
              <a:buChar char="q"/>
            </a:pPr>
            <a:r>
              <a:rPr lang="tr-TR" altLang="zh-CN" sz="2800" smtClean="0">
                <a:cs typeface="华文新魏"/>
              </a:rPr>
              <a:t> Çevresel gürültü ve arka plan </a:t>
            </a:r>
            <a:r>
              <a:rPr lang="tr-TR" altLang="zh-CN" sz="2800" smtClean="0">
                <a:solidFill>
                  <a:srgbClr val="FF0000"/>
                </a:solidFill>
                <a:cs typeface="华文新魏"/>
              </a:rPr>
              <a:t>ölçümler</a:t>
            </a:r>
            <a:r>
              <a:rPr lang="tr-TR" altLang="zh-CN" sz="2800" smtClean="0">
                <a:cs typeface="华文新魏"/>
              </a:rPr>
              <a:t>inin yapılması</a:t>
            </a:r>
          </a:p>
          <a:p>
            <a:pPr eaLnBrk="1" hangingPunct="1">
              <a:spcBef>
                <a:spcPct val="0"/>
              </a:spcBef>
            </a:pPr>
            <a:endParaRPr lang="tr-TR" altLang="zh-CN" sz="2800" smtClean="0">
              <a:cs typeface="华文新魏"/>
            </a:endParaRPr>
          </a:p>
          <a:p>
            <a:pPr eaLnBrk="1" hangingPunct="1">
              <a:spcBef>
                <a:spcPct val="0"/>
              </a:spcBef>
              <a:buFont typeface="Wingdings" pitchFamily="2" charset="2"/>
              <a:buChar char="q"/>
            </a:pPr>
            <a:r>
              <a:rPr lang="tr-TR" altLang="zh-CN" sz="2800" smtClean="0">
                <a:cs typeface="华文新魏"/>
              </a:rPr>
              <a:t> </a:t>
            </a:r>
            <a:r>
              <a:rPr lang="tr-TR" altLang="zh-CN" sz="2800" smtClean="0">
                <a:solidFill>
                  <a:srgbClr val="FF0000"/>
                </a:solidFill>
                <a:cs typeface="华文新魏"/>
              </a:rPr>
              <a:t>Akustik raporları</a:t>
            </a:r>
            <a:r>
              <a:rPr lang="tr-TR" altLang="zh-CN" sz="2800" smtClean="0">
                <a:cs typeface="华文新魏"/>
              </a:rPr>
              <a:t>n hazırlanması</a:t>
            </a:r>
          </a:p>
          <a:p>
            <a:pPr eaLnBrk="1" hangingPunct="1">
              <a:spcBef>
                <a:spcPct val="0"/>
              </a:spcBef>
              <a:buFont typeface="Wingdings" pitchFamily="2" charset="2"/>
              <a:buChar char="q"/>
            </a:pPr>
            <a:endParaRPr lang="tr-TR" altLang="zh-CN" sz="2800" smtClean="0">
              <a:cs typeface="华文新魏"/>
            </a:endParaRPr>
          </a:p>
          <a:p>
            <a:pPr eaLnBrk="1" hangingPunct="1">
              <a:spcBef>
                <a:spcPct val="0"/>
              </a:spcBef>
              <a:buFont typeface="Wingdings" pitchFamily="2" charset="2"/>
              <a:buChar char="q"/>
            </a:pPr>
            <a:r>
              <a:rPr lang="tr-TR" altLang="zh-CN" sz="2800" smtClean="0">
                <a:cs typeface="华文新魏"/>
              </a:rPr>
              <a:t> </a:t>
            </a:r>
            <a:r>
              <a:rPr lang="tr-TR" altLang="zh-CN" sz="2800" smtClean="0">
                <a:solidFill>
                  <a:srgbClr val="FF0000"/>
                </a:solidFill>
                <a:cs typeface="华文新魏"/>
              </a:rPr>
              <a:t>Gürültü modellemesi </a:t>
            </a:r>
            <a:r>
              <a:rPr lang="tr-TR" altLang="zh-CN" sz="2800" smtClean="0">
                <a:cs typeface="华文新魏"/>
              </a:rPr>
              <a:t>yapılarak gürültü haritalarının hazırlanması</a:t>
            </a:r>
          </a:p>
          <a:p>
            <a:pPr eaLnBrk="1" hangingPunct="1">
              <a:spcBef>
                <a:spcPct val="0"/>
              </a:spcBef>
              <a:buClrTx/>
              <a:buFont typeface="Wingdings 3" pitchFamily="18" charset="2"/>
              <a:buNone/>
            </a:pPr>
            <a:endParaRPr lang="tr-TR" altLang="zh-CN" sz="2800" smtClean="0">
              <a:solidFill>
                <a:schemeClr val="tx2"/>
              </a:solidFill>
              <a:cs typeface="华文新魏"/>
            </a:endParaRPr>
          </a:p>
          <a:p>
            <a:pPr eaLnBrk="1" hangingPunct="1">
              <a:spcBef>
                <a:spcPct val="0"/>
              </a:spcBef>
              <a:buClrTx/>
              <a:buFont typeface="Wingdings 3" pitchFamily="18" charset="2"/>
              <a:buNone/>
            </a:pPr>
            <a:endParaRPr lang="tr-TR" altLang="zh-CN" sz="2800" smtClean="0">
              <a:solidFill>
                <a:schemeClr val="tx2"/>
              </a:solidFill>
              <a:cs typeface="华文新魏"/>
            </a:endParaRPr>
          </a:p>
          <a:p>
            <a:pPr eaLnBrk="1" hangingPunct="1">
              <a:spcBef>
                <a:spcPct val="0"/>
              </a:spcBef>
              <a:buClrTx/>
              <a:buFont typeface="Wingdings 3" pitchFamily="18" charset="2"/>
              <a:buNone/>
            </a:pPr>
            <a:endParaRPr lang="tr-TR" altLang="zh-CN" sz="2800" smtClean="0">
              <a:solidFill>
                <a:schemeClr val="tx2"/>
              </a:solidFill>
              <a:cs typeface="华文新魏"/>
            </a:endParaRPr>
          </a:p>
          <a:p>
            <a:pPr eaLnBrk="1" hangingPunct="1"/>
            <a:endParaRPr lang="tr-TR"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524" y="152400"/>
            <a:ext cx="1268413"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eaLnBrk="1" fontAlgn="auto" hangingPunct="1">
              <a:spcAft>
                <a:spcPts val="0"/>
              </a:spcAft>
              <a:defRPr/>
            </a:pPr>
            <a:r>
              <a:rPr lang="tr-TR" sz="2800" b="1" dirty="0">
                <a:solidFill>
                  <a:schemeClr val="bg1">
                    <a:lumMod val="50000"/>
                  </a:schemeClr>
                </a:solidFill>
              </a:rPr>
              <a:t>ÇEVRESEL ETKİ DEĞERLENDİRMESİ (ÇED</a:t>
            </a:r>
            <a:r>
              <a:rPr lang="tr-TR" sz="2800" b="1" dirty="0" smtClean="0">
                <a:solidFill>
                  <a:schemeClr val="bg1">
                    <a:lumMod val="50000"/>
                  </a:schemeClr>
                </a:solidFill>
              </a:rPr>
              <a:t>)</a:t>
            </a:r>
            <a:endParaRPr lang="tr-TR" sz="2800" b="1" dirty="0">
              <a:solidFill>
                <a:schemeClr val="bg1">
                  <a:lumMod val="50000"/>
                </a:schemeClr>
              </a:solidFill>
            </a:endParaRPr>
          </a:p>
        </p:txBody>
      </p:sp>
      <p:sp>
        <p:nvSpPr>
          <p:cNvPr id="43010"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F7D01B23-B168-4C62-AF91-5D80382197CE}" type="datetime1">
              <a:rPr lang="tr-TR"/>
              <a:pPr fontAlgn="base">
                <a:spcBef>
                  <a:spcPct val="0"/>
                </a:spcBef>
                <a:spcAft>
                  <a:spcPct val="0"/>
                </a:spcAft>
                <a:defRPr/>
              </a:pPr>
              <a:t>7.08.2023</a:t>
            </a:fld>
            <a:endParaRPr lang="tr-TR"/>
          </a:p>
        </p:txBody>
      </p:sp>
      <p:sp>
        <p:nvSpPr>
          <p:cNvPr id="36867" name="İçerik Yer Tutucusu 3"/>
          <p:cNvSpPr>
            <a:spLocks noGrp="1"/>
          </p:cNvSpPr>
          <p:nvPr>
            <p:ph sz="quarter" idx="1"/>
          </p:nvPr>
        </p:nvSpPr>
        <p:spPr>
          <a:xfrm>
            <a:off x="457200" y="1524000"/>
            <a:ext cx="8229600" cy="4632325"/>
          </a:xfrm>
        </p:spPr>
        <p:txBody>
          <a:bodyPr/>
          <a:lstStyle/>
          <a:p>
            <a:pPr eaLnBrk="1" hangingPunct="1">
              <a:spcBef>
                <a:spcPct val="0"/>
              </a:spcBef>
              <a:buClrTx/>
              <a:buFont typeface="Wingdings" pitchFamily="2" charset="2"/>
              <a:buChar char="q"/>
            </a:pPr>
            <a:r>
              <a:rPr lang="tr-TR" altLang="zh-CN" sz="2400" dirty="0" smtClean="0">
                <a:cs typeface="华文新魏"/>
              </a:rPr>
              <a:t> Çevresel Etki Değerlendirme çalışmalarının </a:t>
            </a:r>
            <a:r>
              <a:rPr lang="tr-TR" altLang="zh-CN" sz="2400" dirty="0" smtClean="0">
                <a:solidFill>
                  <a:srgbClr val="FF0000"/>
                </a:solidFill>
                <a:cs typeface="华文新魏"/>
              </a:rPr>
              <a:t>planlanma</a:t>
            </a:r>
            <a:r>
              <a:rPr lang="tr-TR" altLang="zh-CN" sz="2400" dirty="0" smtClean="0">
                <a:cs typeface="华文新魏"/>
              </a:rPr>
              <a:t>sı ve </a:t>
            </a:r>
            <a:r>
              <a:rPr lang="tr-TR" altLang="zh-CN" sz="2400" dirty="0" smtClean="0">
                <a:solidFill>
                  <a:srgbClr val="FF0000"/>
                </a:solidFill>
                <a:cs typeface="华文新魏"/>
              </a:rPr>
              <a:t>koordinasyon</a:t>
            </a:r>
            <a:r>
              <a:rPr lang="tr-TR" altLang="zh-CN" sz="2400" dirty="0" smtClean="0">
                <a:cs typeface="华文新魏"/>
              </a:rPr>
              <a:t>u, </a:t>
            </a:r>
          </a:p>
          <a:p>
            <a:pPr eaLnBrk="1" hangingPunct="1">
              <a:spcBef>
                <a:spcPct val="0"/>
              </a:spcBef>
              <a:buClrTx/>
              <a:buFont typeface="Wingdings 3" pitchFamily="18" charset="2"/>
              <a:buNone/>
            </a:pPr>
            <a:endParaRPr lang="tr-TR" altLang="zh-CN" sz="2400" dirty="0" smtClean="0">
              <a:cs typeface="华文新魏"/>
            </a:endParaRPr>
          </a:p>
          <a:p>
            <a:pPr eaLnBrk="1" hangingPunct="1">
              <a:spcBef>
                <a:spcPct val="0"/>
              </a:spcBef>
              <a:buClrTx/>
              <a:buFont typeface="Wingdings" pitchFamily="2" charset="2"/>
              <a:buChar char="q"/>
            </a:pPr>
            <a:r>
              <a:rPr lang="tr-TR" altLang="zh-CN" sz="2400" dirty="0" smtClean="0">
                <a:cs typeface="华文新魏"/>
              </a:rPr>
              <a:t>  </a:t>
            </a:r>
            <a:r>
              <a:rPr lang="tr-TR" altLang="zh-CN" sz="2400" dirty="0" smtClean="0">
                <a:solidFill>
                  <a:srgbClr val="FF0000"/>
                </a:solidFill>
                <a:cs typeface="华文新魏"/>
              </a:rPr>
              <a:t>ÇED Raporları</a:t>
            </a:r>
            <a:r>
              <a:rPr lang="tr-TR" altLang="zh-CN" sz="2400" dirty="0" smtClean="0">
                <a:cs typeface="华文新魏"/>
              </a:rPr>
              <a:t>nın Hazırlanması </a:t>
            </a:r>
            <a:br>
              <a:rPr lang="tr-TR" altLang="zh-CN" sz="2400" dirty="0" smtClean="0">
                <a:cs typeface="华文新魏"/>
              </a:rPr>
            </a:br>
            <a:endParaRPr lang="tr-TR" altLang="zh-CN" sz="2400" dirty="0" smtClean="0">
              <a:cs typeface="华文新魏"/>
            </a:endParaRPr>
          </a:p>
          <a:p>
            <a:pPr eaLnBrk="1" hangingPunct="1">
              <a:spcBef>
                <a:spcPct val="0"/>
              </a:spcBef>
              <a:buClrTx/>
              <a:buFont typeface="Wingdings" pitchFamily="2" charset="2"/>
              <a:buChar char="q"/>
            </a:pPr>
            <a:r>
              <a:rPr lang="tr-TR" altLang="zh-CN" sz="2400" dirty="0" smtClean="0">
                <a:cs typeface="华文新魏"/>
              </a:rPr>
              <a:t>  </a:t>
            </a:r>
            <a:r>
              <a:rPr lang="tr-TR" altLang="zh-CN" sz="2400" dirty="0" smtClean="0">
                <a:solidFill>
                  <a:srgbClr val="FF0000"/>
                </a:solidFill>
                <a:cs typeface="华文新魏"/>
              </a:rPr>
              <a:t>Proje Tanıtım Dosyaları</a:t>
            </a:r>
            <a:r>
              <a:rPr lang="tr-TR" altLang="zh-CN" sz="2400" dirty="0" smtClean="0">
                <a:cs typeface="华文新魏"/>
              </a:rPr>
              <a:t>nın Hazırlanması</a:t>
            </a:r>
          </a:p>
          <a:p>
            <a:pPr eaLnBrk="1" hangingPunct="1">
              <a:spcBef>
                <a:spcPct val="0"/>
              </a:spcBef>
              <a:buClrTx/>
              <a:buFont typeface="Wingdings 3" pitchFamily="18" charset="2"/>
              <a:buNone/>
            </a:pPr>
            <a:endParaRPr lang="tr-TR" altLang="zh-CN" sz="2400" dirty="0" smtClean="0">
              <a:cs typeface="华文新魏"/>
            </a:endParaRPr>
          </a:p>
          <a:p>
            <a:pPr eaLnBrk="1" hangingPunct="1">
              <a:spcBef>
                <a:spcPct val="0"/>
              </a:spcBef>
              <a:buClrTx/>
              <a:buFont typeface="Wingdings" pitchFamily="2" charset="2"/>
              <a:buChar char="q"/>
            </a:pPr>
            <a:r>
              <a:rPr lang="tr-TR" altLang="zh-CN" sz="2400" dirty="0" smtClean="0">
                <a:cs typeface="华文新魏"/>
              </a:rPr>
              <a:t>  </a:t>
            </a:r>
            <a:r>
              <a:rPr lang="tr-TR" altLang="zh-CN" sz="2400" dirty="0" smtClean="0">
                <a:solidFill>
                  <a:srgbClr val="FF0000"/>
                </a:solidFill>
                <a:cs typeface="华文新魏"/>
              </a:rPr>
              <a:t>Kapsam Dışı Müracaat Dosyaları</a:t>
            </a:r>
            <a:r>
              <a:rPr lang="tr-TR" altLang="zh-CN" sz="2400" dirty="0" smtClean="0">
                <a:cs typeface="华文新魏"/>
              </a:rPr>
              <a:t>nın Hazırlanması</a:t>
            </a:r>
          </a:p>
          <a:p>
            <a:pPr eaLnBrk="1" hangingPunct="1">
              <a:spcBef>
                <a:spcPct val="0"/>
              </a:spcBef>
              <a:buClrTx/>
              <a:buFont typeface="Wingdings 3" pitchFamily="18" charset="2"/>
              <a:buNone/>
            </a:pPr>
            <a:endParaRPr lang="tr-TR" altLang="zh-CN" sz="2400" dirty="0" smtClean="0">
              <a:cs typeface="华文新魏"/>
            </a:endParaRPr>
          </a:p>
          <a:p>
            <a:pPr eaLnBrk="1" hangingPunct="1">
              <a:spcBef>
                <a:spcPct val="0"/>
              </a:spcBef>
              <a:buClrTx/>
              <a:buFont typeface="Wingdings" pitchFamily="2" charset="2"/>
              <a:buChar char="q"/>
            </a:pPr>
            <a:r>
              <a:rPr lang="tr-TR" altLang="zh-CN" sz="2400" dirty="0" smtClean="0">
                <a:cs typeface="华文新魏"/>
              </a:rPr>
              <a:t>  </a:t>
            </a:r>
            <a:r>
              <a:rPr lang="tr-TR" altLang="zh-CN" sz="2400" dirty="0" smtClean="0">
                <a:solidFill>
                  <a:srgbClr val="FF0000"/>
                </a:solidFill>
                <a:cs typeface="华文新魏"/>
              </a:rPr>
              <a:t>ÇED İzleme Raporları</a:t>
            </a:r>
            <a:r>
              <a:rPr lang="tr-TR" altLang="zh-CN" sz="2400" dirty="0" smtClean="0">
                <a:cs typeface="华文新魏"/>
              </a:rPr>
              <a:t>nın Hazırlanması</a:t>
            </a:r>
          </a:p>
          <a:p>
            <a:pPr eaLnBrk="1" hangingPunct="1">
              <a:spcBef>
                <a:spcPct val="0"/>
              </a:spcBef>
              <a:buClrTx/>
              <a:buFont typeface="Wingdings" pitchFamily="2" charset="2"/>
              <a:buChar char="q"/>
            </a:pPr>
            <a:endParaRPr lang="tr-TR" altLang="zh-CN" sz="2400" dirty="0" smtClean="0">
              <a:cs typeface="华文新魏"/>
            </a:endParaRPr>
          </a:p>
          <a:p>
            <a:pPr eaLnBrk="1" hangingPunct="1">
              <a:spcBef>
                <a:spcPct val="0"/>
              </a:spcBef>
              <a:buClrTx/>
              <a:buFont typeface="Wingdings" pitchFamily="2" charset="2"/>
              <a:buChar char="q"/>
            </a:pPr>
            <a:r>
              <a:rPr lang="tr-TR" altLang="zh-CN" sz="2400" dirty="0" smtClean="0">
                <a:cs typeface="华文新魏"/>
              </a:rPr>
              <a:t>  Çevre Kaynaklarının </a:t>
            </a:r>
            <a:r>
              <a:rPr lang="tr-TR" altLang="zh-CN" sz="2400" dirty="0" smtClean="0">
                <a:solidFill>
                  <a:srgbClr val="FF0000"/>
                </a:solidFill>
                <a:cs typeface="华文新魏"/>
              </a:rPr>
              <a:t>Modellenmesi</a:t>
            </a:r>
          </a:p>
          <a:p>
            <a:pPr eaLnBrk="1" hangingPunct="1"/>
            <a:endParaRPr lang="tr-TR"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09800"/>
            <a:ext cx="2263776" cy="152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99459"/>
            <a:ext cx="17557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normAutofit/>
          </a:bodyPr>
          <a:lstStyle/>
          <a:p>
            <a:pPr eaLnBrk="1" fontAlgn="auto" hangingPunct="1">
              <a:spcAft>
                <a:spcPts val="0"/>
              </a:spcAft>
              <a:defRPr/>
            </a:pPr>
            <a:r>
              <a:rPr lang="tr-TR" b="1" dirty="0" smtClean="0">
                <a:solidFill>
                  <a:schemeClr val="bg1">
                    <a:lumMod val="50000"/>
                  </a:schemeClr>
                </a:solidFill>
              </a:rPr>
              <a:t>ÇEVRE DANIŞMANLIK HİZMETLERİ</a:t>
            </a:r>
            <a:endParaRPr lang="tr-TR" b="1" dirty="0">
              <a:solidFill>
                <a:schemeClr val="bg1">
                  <a:lumMod val="50000"/>
                </a:schemeClr>
              </a:solidFill>
            </a:endParaRPr>
          </a:p>
        </p:txBody>
      </p:sp>
      <p:sp>
        <p:nvSpPr>
          <p:cNvPr id="52226"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0F2C0CAF-BC12-4522-BC4A-7F650F33B122}" type="datetime1">
              <a:rPr lang="tr-TR"/>
              <a:pPr fontAlgn="base">
                <a:spcBef>
                  <a:spcPct val="0"/>
                </a:spcBef>
                <a:spcAft>
                  <a:spcPct val="0"/>
                </a:spcAft>
                <a:defRPr/>
              </a:pPr>
              <a:t>7.08.2023</a:t>
            </a:fld>
            <a:endParaRPr lang="tr-TR"/>
          </a:p>
        </p:txBody>
      </p:sp>
      <p:sp>
        <p:nvSpPr>
          <p:cNvPr id="4" name="İçerik Yer Tutucusu 3"/>
          <p:cNvSpPr>
            <a:spLocks noGrp="1"/>
          </p:cNvSpPr>
          <p:nvPr>
            <p:ph sz="quarter" idx="1"/>
          </p:nvPr>
        </p:nvSpPr>
        <p:spPr>
          <a:xfrm>
            <a:off x="457200" y="1219200"/>
            <a:ext cx="8507413" cy="4937125"/>
          </a:xfrm>
        </p:spPr>
        <p:txBody>
          <a:bodyPr>
            <a:normAutofit/>
          </a:bodyPr>
          <a:lstStyle/>
          <a:p>
            <a:pPr marL="0" indent="0" eaLnBrk="1" fontAlgn="auto" hangingPunct="1">
              <a:spcAft>
                <a:spcPts val="0"/>
              </a:spcAft>
              <a:buFont typeface="Wingdings 3"/>
              <a:buNone/>
              <a:defRPr/>
            </a:pPr>
            <a:r>
              <a:rPr lang="tr-TR" altLang="zh-CN" sz="2800" dirty="0" smtClean="0"/>
              <a:t> </a:t>
            </a:r>
          </a:p>
          <a:p>
            <a:pPr marL="274320" indent="-274320" eaLnBrk="1" fontAlgn="auto" hangingPunct="1">
              <a:spcAft>
                <a:spcPts val="0"/>
              </a:spcAft>
              <a:buFont typeface="Wingdings" pitchFamily="2" charset="2"/>
              <a:buChar char="q"/>
              <a:defRPr/>
            </a:pPr>
            <a:r>
              <a:rPr lang="tr-TR" altLang="zh-CN" sz="2800" dirty="0" smtClean="0"/>
              <a:t> Projelerin inşaat ve işletme aşamalarında yapılan çevresel </a:t>
            </a:r>
            <a:r>
              <a:rPr lang="tr-TR" altLang="zh-CN" sz="2800" dirty="0" smtClean="0">
                <a:solidFill>
                  <a:srgbClr val="FF0000"/>
                </a:solidFill>
              </a:rPr>
              <a:t>izleme ve kontrol </a:t>
            </a:r>
            <a:r>
              <a:rPr lang="tr-TR" altLang="zh-CN" sz="2800" dirty="0" smtClean="0"/>
              <a:t>çalışmaları </a:t>
            </a:r>
          </a:p>
          <a:p>
            <a:pPr marL="274320" indent="-274320" eaLnBrk="1" fontAlgn="auto" hangingPunct="1">
              <a:spcAft>
                <a:spcPts val="0"/>
              </a:spcAft>
              <a:buFont typeface="Wingdings" pitchFamily="2" charset="2"/>
              <a:buChar char="q"/>
              <a:defRPr/>
            </a:pPr>
            <a:r>
              <a:rPr lang="tr-TR" altLang="zh-CN" sz="2800" dirty="0" smtClean="0"/>
              <a:t> </a:t>
            </a:r>
            <a:r>
              <a:rPr lang="tr-TR" altLang="zh-CN" sz="2800" dirty="0">
                <a:solidFill>
                  <a:srgbClr val="FF0000"/>
                </a:solidFill>
              </a:rPr>
              <a:t>Emisyon ön izni </a:t>
            </a:r>
            <a:r>
              <a:rPr lang="tr-TR" altLang="zh-CN" sz="2800" dirty="0"/>
              <a:t>ve </a:t>
            </a:r>
            <a:r>
              <a:rPr lang="tr-TR" altLang="zh-CN" sz="2800" dirty="0">
                <a:solidFill>
                  <a:srgbClr val="FF0000"/>
                </a:solidFill>
              </a:rPr>
              <a:t>emisyon izni </a:t>
            </a:r>
            <a:r>
              <a:rPr lang="tr-TR" altLang="zh-CN" sz="2800" dirty="0" smtClean="0"/>
              <a:t>danışmanlık hizmetleri</a:t>
            </a:r>
            <a:endParaRPr lang="tr-TR" altLang="zh-CN" sz="2800" dirty="0"/>
          </a:p>
          <a:p>
            <a:pPr marL="274320" indent="-274320" eaLnBrk="1" fontAlgn="auto" hangingPunct="1">
              <a:spcAft>
                <a:spcPts val="0"/>
              </a:spcAft>
              <a:buFont typeface="Wingdings" pitchFamily="2" charset="2"/>
              <a:buChar char="q"/>
              <a:defRPr/>
            </a:pPr>
            <a:r>
              <a:rPr lang="tr-TR" altLang="zh-CN" sz="2800" dirty="0">
                <a:solidFill>
                  <a:srgbClr val="FF0000"/>
                </a:solidFill>
              </a:rPr>
              <a:t> Atık yönetimi </a:t>
            </a:r>
            <a:r>
              <a:rPr lang="tr-TR" altLang="zh-CN" sz="2800" dirty="0"/>
              <a:t>ile ilgili danışmanlık hizmetleri</a:t>
            </a:r>
          </a:p>
          <a:p>
            <a:pPr marL="274320" indent="-274320" eaLnBrk="1" fontAlgn="auto" hangingPunct="1">
              <a:spcAft>
                <a:spcPts val="0"/>
              </a:spcAft>
              <a:buFont typeface="Wingdings" pitchFamily="2" charset="2"/>
              <a:buChar char="q"/>
              <a:defRPr/>
            </a:pPr>
            <a:r>
              <a:rPr lang="tr-TR" altLang="zh-CN" sz="2800" dirty="0"/>
              <a:t> </a:t>
            </a:r>
            <a:r>
              <a:rPr lang="tr-TR" altLang="zh-CN" sz="2800" dirty="0">
                <a:solidFill>
                  <a:srgbClr val="FF0000"/>
                </a:solidFill>
              </a:rPr>
              <a:t>Gürültü</a:t>
            </a:r>
            <a:r>
              <a:rPr lang="tr-TR" altLang="zh-CN" sz="2800" dirty="0"/>
              <a:t> ile ilgili danışmanlık hizmetleri</a:t>
            </a:r>
          </a:p>
          <a:p>
            <a:pPr marL="274320" indent="-274320" eaLnBrk="1" fontAlgn="auto" hangingPunct="1">
              <a:spcAft>
                <a:spcPts val="0"/>
              </a:spcAft>
              <a:buFont typeface="Wingdings" pitchFamily="2" charset="2"/>
              <a:buChar char="q"/>
              <a:defRPr/>
            </a:pPr>
            <a:r>
              <a:rPr lang="tr-TR" altLang="zh-CN" sz="2800" dirty="0"/>
              <a:t> </a:t>
            </a:r>
            <a:r>
              <a:rPr lang="tr-TR" altLang="zh-CN" sz="2800" dirty="0" smtClean="0"/>
              <a:t>Arıtma </a:t>
            </a:r>
            <a:r>
              <a:rPr lang="tr-TR" altLang="zh-CN" sz="2800" dirty="0"/>
              <a:t>tesisleri kirlilik yükü hesapları ve </a:t>
            </a:r>
            <a:r>
              <a:rPr lang="tr-TR" altLang="zh-CN" sz="2800" dirty="0" err="1" smtClean="0"/>
              <a:t>atıksu</a:t>
            </a:r>
            <a:r>
              <a:rPr lang="tr-TR" altLang="zh-CN" sz="2800" dirty="0" smtClean="0"/>
              <a:t> </a:t>
            </a:r>
            <a:r>
              <a:rPr lang="tr-TR" altLang="zh-CN" sz="2800" dirty="0" err="1" smtClean="0">
                <a:solidFill>
                  <a:srgbClr val="FF0000"/>
                </a:solidFill>
              </a:rPr>
              <a:t>karakterizasyon</a:t>
            </a:r>
            <a:r>
              <a:rPr lang="tr-TR" altLang="zh-CN" sz="2800" dirty="0" smtClean="0"/>
              <a:t> </a:t>
            </a:r>
            <a:r>
              <a:rPr lang="tr-TR" altLang="zh-CN" sz="2800" dirty="0"/>
              <a:t>çalışmaları</a:t>
            </a:r>
          </a:p>
          <a:p>
            <a:pPr marL="274320" indent="-274320" eaLnBrk="1" fontAlgn="auto" hangingPunct="1">
              <a:spcAft>
                <a:spcPts val="0"/>
              </a:spcAft>
              <a:buFont typeface="Wingdings" pitchFamily="2" charset="2"/>
              <a:buChar char="q"/>
              <a:defRPr/>
            </a:pPr>
            <a:r>
              <a:rPr lang="tr-TR" altLang="zh-CN" sz="2800" dirty="0"/>
              <a:t> </a:t>
            </a:r>
            <a:r>
              <a:rPr lang="tr-TR" altLang="zh-CN" sz="2800" dirty="0" err="1"/>
              <a:t>Atıksu</a:t>
            </a:r>
            <a:r>
              <a:rPr lang="tr-TR" altLang="zh-CN" sz="2800" dirty="0"/>
              <a:t> arıtma tesislerinin </a:t>
            </a:r>
            <a:r>
              <a:rPr lang="tr-TR" altLang="zh-CN" sz="2800" dirty="0">
                <a:solidFill>
                  <a:srgbClr val="FF0000"/>
                </a:solidFill>
              </a:rPr>
              <a:t>fizibilite </a:t>
            </a:r>
            <a:r>
              <a:rPr lang="tr-TR" altLang="zh-CN" sz="2800" dirty="0" smtClean="0">
                <a:solidFill>
                  <a:srgbClr val="FF0000"/>
                </a:solidFill>
              </a:rPr>
              <a:t>raporları</a:t>
            </a:r>
            <a:r>
              <a:rPr lang="tr-TR" altLang="zh-CN" sz="2800" dirty="0" smtClean="0"/>
              <a:t>nın hazırlanması</a:t>
            </a:r>
            <a:endParaRPr lang="tr-TR" altLang="zh-CN" sz="2800" dirty="0"/>
          </a:p>
          <a:p>
            <a:pPr marL="274320" indent="-274320" eaLnBrk="1" fontAlgn="auto" hangingPunct="1">
              <a:spcAft>
                <a:spcPts val="0"/>
              </a:spcAft>
              <a:buFont typeface="Wingdings 3"/>
              <a:buChar char=""/>
              <a:defRPr/>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ChangeArrowheads="1"/>
          </p:cNvSpPr>
          <p:nvPr/>
        </p:nvSpPr>
        <p:spPr bwMode="auto">
          <a:xfrm>
            <a:off x="7815263" y="3057525"/>
            <a:ext cx="9144000" cy="0"/>
          </a:xfrm>
          <a:prstGeom prst="rect">
            <a:avLst/>
          </a:prstGeom>
          <a:noFill/>
          <a:ln w="9525">
            <a:noFill/>
            <a:miter lim="800000"/>
            <a:headEnd/>
            <a:tailEnd/>
          </a:ln>
        </p:spPr>
        <p:txBody>
          <a:bodyPr wrap="none" anchor="ctr">
            <a:spAutoFit/>
          </a:bodyPr>
          <a:lstStyle/>
          <a:p>
            <a:endParaRPr lang="tr-TR">
              <a:latin typeface="Gill Sans MT" pitchFamily="34" charset="0"/>
            </a:endParaRPr>
          </a:p>
        </p:txBody>
      </p:sp>
      <p:sp>
        <p:nvSpPr>
          <p:cNvPr id="6" name="Başlık 1"/>
          <p:cNvSpPr>
            <a:spLocks noGrp="1"/>
          </p:cNvSpPr>
          <p:nvPr>
            <p:ph type="title"/>
          </p:nvPr>
        </p:nvSpPr>
        <p:spPr>
          <a:xfrm>
            <a:off x="395288" y="188913"/>
            <a:ext cx="6843712" cy="990600"/>
          </a:xfrm>
        </p:spPr>
        <p:txBody>
          <a:bodyPr>
            <a:normAutofit/>
          </a:bodyPr>
          <a:lstStyle/>
          <a:p>
            <a:pPr eaLnBrk="1" fontAlgn="auto" hangingPunct="1">
              <a:spcAft>
                <a:spcPts val="0"/>
              </a:spcAft>
              <a:defRPr/>
            </a:pPr>
            <a:r>
              <a:rPr lang="tr-TR" sz="4000" b="1" dirty="0" smtClean="0">
                <a:solidFill>
                  <a:schemeClr val="bg1">
                    <a:lumMod val="50000"/>
                  </a:schemeClr>
                </a:solidFill>
              </a:rPr>
              <a:t>YENİLENEBİLİR ENERJİ</a:t>
            </a:r>
            <a:endParaRPr lang="tr-TR" sz="4000" b="1" dirty="0">
              <a:solidFill>
                <a:schemeClr val="bg1">
                  <a:lumMod val="50000"/>
                </a:schemeClr>
              </a:solidFill>
            </a:endParaRPr>
          </a:p>
        </p:txBody>
      </p:sp>
      <p:sp>
        <p:nvSpPr>
          <p:cNvPr id="25605"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634253B0-041E-4193-B021-094141E558F1}" type="datetime1">
              <a:rPr lang="tr-TR"/>
              <a:pPr fontAlgn="base">
                <a:spcBef>
                  <a:spcPct val="0"/>
                </a:spcBef>
                <a:spcAft>
                  <a:spcPct val="0"/>
                </a:spcAft>
                <a:defRPr/>
              </a:pPr>
              <a:t>7.08.2023</a:t>
            </a:fld>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4271963"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709898"/>
      </p:ext>
    </p:extLst>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sz="half" idx="1"/>
          </p:nvPr>
        </p:nvSpPr>
        <p:spPr/>
        <p:txBody>
          <a:bodyPr/>
          <a:lstStyle/>
          <a:p>
            <a:pPr eaLnBrk="1" hangingPunct="1">
              <a:buFont typeface="Wingdings" pitchFamily="2" charset="2"/>
              <a:buNone/>
            </a:pPr>
            <a:r>
              <a:rPr lang="tr-TR" sz="1800" smtClean="0"/>
              <a:t> </a:t>
            </a:r>
          </a:p>
        </p:txBody>
      </p:sp>
      <p:sp>
        <p:nvSpPr>
          <p:cNvPr id="31747" name="Rectangle 18"/>
          <p:cNvSpPr>
            <a:spLocks noChangeArrowheads="1"/>
          </p:cNvSpPr>
          <p:nvPr/>
        </p:nvSpPr>
        <p:spPr bwMode="auto">
          <a:xfrm>
            <a:off x="76200" y="1570444"/>
            <a:ext cx="9067799" cy="5201424"/>
          </a:xfrm>
          <a:prstGeom prst="rect">
            <a:avLst/>
          </a:prstGeom>
          <a:noFill/>
          <a:ln>
            <a:noFill/>
          </a:ln>
          <a:extLst/>
        </p:spPr>
        <p:txBody>
          <a:bodyPr wrap="square" anchor="ctr">
            <a:spAutoFit/>
          </a:bodyPr>
          <a:lstStyle/>
          <a:p>
            <a:pPr fontAlgn="auto">
              <a:spcAft>
                <a:spcPts val="0"/>
              </a:spcAft>
              <a:defRPr/>
            </a:pPr>
            <a:r>
              <a:rPr lang="tr-TR" altLang="zh-CN" sz="2800" dirty="0" smtClean="0">
                <a:latin typeface="+mj-lt"/>
              </a:rPr>
              <a:t>Yenilenebilir </a:t>
            </a:r>
            <a:r>
              <a:rPr lang="tr-TR" altLang="zh-CN" sz="2800" dirty="0">
                <a:latin typeface="+mj-lt"/>
              </a:rPr>
              <a:t>Enerji, sürekli devam eden doğal süreçlerdeki var olan enerji akışından elde edilen enerjidir. Bu Güneş enerjisi,</a:t>
            </a:r>
          </a:p>
          <a:p>
            <a:pPr fontAlgn="auto">
              <a:spcAft>
                <a:spcPts val="0"/>
              </a:spcAft>
              <a:buFont typeface="Wingdings" pitchFamily="2" charset="2"/>
              <a:buChar char="q"/>
              <a:defRPr/>
            </a:pPr>
            <a:r>
              <a:rPr lang="tr-TR" altLang="zh-CN" sz="2800" dirty="0">
                <a:latin typeface="+mj-lt"/>
              </a:rPr>
              <a:t>Rüzgar enerjisi,</a:t>
            </a:r>
          </a:p>
          <a:p>
            <a:pPr fontAlgn="auto">
              <a:spcAft>
                <a:spcPts val="0"/>
              </a:spcAft>
              <a:buFont typeface="Wingdings" pitchFamily="2" charset="2"/>
              <a:buChar char="q"/>
              <a:defRPr/>
            </a:pPr>
            <a:r>
              <a:rPr lang="tr-TR" altLang="zh-CN" sz="2800" dirty="0">
                <a:latin typeface="+mj-lt"/>
              </a:rPr>
              <a:t>Hidrolik (hidroelektrik) enerjisi,</a:t>
            </a:r>
          </a:p>
          <a:p>
            <a:pPr fontAlgn="auto">
              <a:spcAft>
                <a:spcPts val="0"/>
              </a:spcAft>
              <a:buFont typeface="Wingdings" pitchFamily="2" charset="2"/>
              <a:buChar char="q"/>
              <a:defRPr/>
            </a:pPr>
            <a:r>
              <a:rPr lang="tr-TR" altLang="zh-CN" sz="2800" dirty="0">
                <a:latin typeface="+mj-lt"/>
              </a:rPr>
              <a:t>Jeotermal enerjisi,</a:t>
            </a:r>
          </a:p>
          <a:p>
            <a:pPr fontAlgn="auto">
              <a:spcAft>
                <a:spcPts val="0"/>
              </a:spcAft>
              <a:buFont typeface="Wingdings" pitchFamily="2" charset="2"/>
              <a:buChar char="q"/>
              <a:defRPr/>
            </a:pPr>
            <a:r>
              <a:rPr lang="tr-TR" altLang="zh-CN" sz="2800" dirty="0" err="1">
                <a:latin typeface="+mj-lt"/>
              </a:rPr>
              <a:t>Biyokütle</a:t>
            </a:r>
            <a:r>
              <a:rPr lang="tr-TR" altLang="zh-CN" sz="2800" dirty="0">
                <a:latin typeface="+mj-lt"/>
              </a:rPr>
              <a:t> enerjisi (</a:t>
            </a:r>
            <a:r>
              <a:rPr lang="tr-TR" altLang="zh-CN" sz="2800" dirty="0" err="1">
                <a:latin typeface="+mj-lt"/>
              </a:rPr>
              <a:t>biyoyakıt</a:t>
            </a:r>
            <a:r>
              <a:rPr lang="tr-TR" altLang="zh-CN" sz="2800" dirty="0">
                <a:latin typeface="+mj-lt"/>
              </a:rPr>
              <a:t> enerjisi de dahil),</a:t>
            </a:r>
          </a:p>
          <a:p>
            <a:pPr fontAlgn="auto">
              <a:spcAft>
                <a:spcPts val="0"/>
              </a:spcAft>
              <a:buFont typeface="Wingdings" pitchFamily="2" charset="2"/>
              <a:buChar char="q"/>
              <a:defRPr/>
            </a:pPr>
            <a:r>
              <a:rPr lang="tr-TR" altLang="zh-CN" sz="2800" dirty="0">
                <a:latin typeface="+mj-lt"/>
              </a:rPr>
              <a:t>Hidrojen enerjisi,</a:t>
            </a:r>
          </a:p>
          <a:p>
            <a:pPr fontAlgn="auto">
              <a:spcAft>
                <a:spcPts val="0"/>
              </a:spcAft>
              <a:buFont typeface="Wingdings" pitchFamily="2" charset="2"/>
              <a:buChar char="q"/>
              <a:defRPr/>
            </a:pPr>
            <a:r>
              <a:rPr lang="tr-TR" altLang="zh-CN" sz="2800" dirty="0">
                <a:latin typeface="+mj-lt"/>
              </a:rPr>
              <a:t>Dalga enerjisi,</a:t>
            </a:r>
          </a:p>
          <a:p>
            <a:pPr fontAlgn="auto">
              <a:spcAft>
                <a:spcPts val="0"/>
              </a:spcAft>
              <a:buFont typeface="Wingdings" pitchFamily="2" charset="2"/>
              <a:buChar char="q"/>
              <a:defRPr/>
            </a:pPr>
            <a:r>
              <a:rPr lang="tr-TR" altLang="zh-CN" sz="2800" dirty="0">
                <a:latin typeface="+mj-lt"/>
              </a:rPr>
              <a:t>Gelgit enerjisi</a:t>
            </a:r>
            <a:r>
              <a:rPr lang="tr-TR" altLang="zh-CN" sz="2800" dirty="0" smtClean="0">
                <a:latin typeface="+mj-lt"/>
              </a:rPr>
              <a:t>,</a:t>
            </a:r>
          </a:p>
          <a:p>
            <a:pPr fontAlgn="auto">
              <a:spcAft>
                <a:spcPts val="0"/>
              </a:spcAft>
              <a:defRPr/>
            </a:pPr>
            <a:r>
              <a:rPr lang="tr-TR" altLang="zh-CN" sz="2800" dirty="0" smtClean="0">
                <a:latin typeface="+mj-lt"/>
              </a:rPr>
              <a:t>olarak </a:t>
            </a:r>
            <a:r>
              <a:rPr lang="tr-TR" altLang="zh-CN" sz="2800" dirty="0">
                <a:latin typeface="+mj-lt"/>
              </a:rPr>
              <a:t>sıralanabilir.</a:t>
            </a:r>
          </a:p>
          <a:p>
            <a:pPr fontAlgn="auto">
              <a:spcAft>
                <a:spcPts val="0"/>
              </a:spcAft>
              <a:buFont typeface="Wingdings" pitchFamily="2" charset="2"/>
              <a:buNone/>
              <a:defRPr/>
            </a:pPr>
            <a:endParaRPr lang="tr-TR" altLang="zh-CN" sz="2400" dirty="0">
              <a:latin typeface="+mn-lt"/>
            </a:endParaRPr>
          </a:p>
        </p:txBody>
      </p:sp>
      <p:sp>
        <p:nvSpPr>
          <p:cNvPr id="37891"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FA22F5B-05BB-4479-826C-C024078BD8F6}" type="datetime1">
              <a:rPr lang="tr-TR"/>
              <a:pPr fontAlgn="base">
                <a:spcBef>
                  <a:spcPct val="0"/>
                </a:spcBef>
                <a:spcAft>
                  <a:spcPct val="0"/>
                </a:spcAft>
                <a:defRPr/>
              </a:pPr>
              <a:t>7.08.2023</a:t>
            </a:fld>
            <a:endParaRPr lang="tr-TR"/>
          </a:p>
        </p:txBody>
      </p:sp>
      <p:sp>
        <p:nvSpPr>
          <p:cNvPr id="7"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YENİLENEBİLİR ENERJİ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1651"/>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922175"/>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ChangeArrowheads="1"/>
          </p:cNvSpPr>
          <p:nvPr/>
        </p:nvSpPr>
        <p:spPr bwMode="auto">
          <a:xfrm>
            <a:off x="7815263" y="3057525"/>
            <a:ext cx="9144000" cy="0"/>
          </a:xfrm>
          <a:prstGeom prst="rect">
            <a:avLst/>
          </a:prstGeom>
          <a:noFill/>
          <a:ln w="9525">
            <a:noFill/>
            <a:miter lim="800000"/>
            <a:headEnd/>
            <a:tailEnd/>
          </a:ln>
        </p:spPr>
        <p:txBody>
          <a:bodyPr wrap="none" anchor="ctr">
            <a:spAutoFit/>
          </a:bodyPr>
          <a:lstStyle/>
          <a:p>
            <a:endParaRPr lang="tr-TR">
              <a:latin typeface="Gill Sans MT" pitchFamily="34" charset="0"/>
            </a:endParaRPr>
          </a:p>
        </p:txBody>
      </p:sp>
      <p:sp>
        <p:nvSpPr>
          <p:cNvPr id="6" name="Başlık 1"/>
          <p:cNvSpPr>
            <a:spLocks noGrp="1"/>
          </p:cNvSpPr>
          <p:nvPr>
            <p:ph type="title"/>
          </p:nvPr>
        </p:nvSpPr>
        <p:spPr>
          <a:xfrm>
            <a:off x="395288" y="188913"/>
            <a:ext cx="7148512" cy="990600"/>
          </a:xfrm>
        </p:spPr>
        <p:txBody>
          <a:bodyPr>
            <a:normAutofit/>
          </a:bodyPr>
          <a:lstStyle/>
          <a:p>
            <a:pPr eaLnBrk="1" fontAlgn="auto" hangingPunct="1">
              <a:spcAft>
                <a:spcPts val="0"/>
              </a:spcAft>
              <a:defRPr/>
            </a:pPr>
            <a:r>
              <a:rPr lang="tr-TR" sz="4000" b="1" dirty="0" smtClean="0">
                <a:solidFill>
                  <a:schemeClr val="bg1">
                    <a:lumMod val="50000"/>
                  </a:schemeClr>
                </a:solidFill>
              </a:rPr>
              <a:t>İKLİM DEĞİŞİKLİĞİ</a:t>
            </a:r>
            <a:endParaRPr lang="tr-TR" sz="4000" b="1" dirty="0">
              <a:solidFill>
                <a:schemeClr val="bg1">
                  <a:lumMod val="50000"/>
                </a:schemeClr>
              </a:solidFill>
            </a:endParaRPr>
          </a:p>
        </p:txBody>
      </p:sp>
      <p:sp>
        <p:nvSpPr>
          <p:cNvPr id="25605"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634253B0-041E-4193-B021-094141E558F1}" type="datetime1">
              <a:rPr lang="tr-TR"/>
              <a:pPr fontAlgn="base">
                <a:spcBef>
                  <a:spcPct val="0"/>
                </a:spcBef>
                <a:spcAft>
                  <a:spcPct val="0"/>
                </a:spcAft>
                <a:defRPr/>
              </a:pPr>
              <a:t>7.08.2023</a:t>
            </a:fld>
            <a:endParaRPr lang="tr-T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5013"/>
            <a:ext cx="45720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90725"/>
            <a:ext cx="45720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88413"/>
      </p:ext>
    </p:extLst>
  </p:cSld>
  <p:clrMapOvr>
    <a:masterClrMapping/>
  </p:clrMapOvr>
  <p:transition spd="med">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elal\Desktop\remzi hoca\mühendislik.png"/>
          <p:cNvPicPr>
            <a:picLocks noChangeAspect="1" noChangeArrowheads="1"/>
          </p:cNvPicPr>
          <p:nvPr/>
        </p:nvPicPr>
        <p:blipFill>
          <a:blip r:embed="rId3" cstate="print"/>
          <a:srcRect/>
          <a:stretch>
            <a:fillRect/>
          </a:stretch>
        </p:blipFill>
        <p:spPr bwMode="auto">
          <a:xfrm>
            <a:off x="7704000" y="0"/>
            <a:ext cx="1080000" cy="1080000"/>
          </a:xfrm>
          <a:prstGeom prst="rect">
            <a:avLst/>
          </a:prstGeom>
          <a:noFill/>
        </p:spPr>
      </p:pic>
      <p:pic>
        <p:nvPicPr>
          <p:cNvPr id="1027" name="Picture 3" descr="C:\Users\Celal\Desktop\remzi hoca\hru_amblem_logo.png"/>
          <p:cNvPicPr>
            <a:picLocks noChangeAspect="1" noChangeArrowheads="1"/>
          </p:cNvPicPr>
          <p:nvPr/>
        </p:nvPicPr>
        <p:blipFill>
          <a:blip r:embed="rId4" cstate="print"/>
          <a:srcRect/>
          <a:stretch>
            <a:fillRect/>
          </a:stretch>
        </p:blipFill>
        <p:spPr bwMode="auto">
          <a:xfrm>
            <a:off x="142845" y="0"/>
            <a:ext cx="1084713" cy="1080000"/>
          </a:xfrm>
          <a:prstGeom prst="rect">
            <a:avLst/>
          </a:prstGeom>
          <a:noFill/>
        </p:spPr>
      </p:pic>
      <p:sp>
        <p:nvSpPr>
          <p:cNvPr id="6" name="5 Metin kutusu"/>
          <p:cNvSpPr txBox="1"/>
          <p:nvPr/>
        </p:nvSpPr>
        <p:spPr>
          <a:xfrm>
            <a:off x="1214414" y="342879"/>
            <a:ext cx="6500858" cy="369332"/>
          </a:xfrm>
          <a:prstGeom prst="rect">
            <a:avLst/>
          </a:prstGeom>
          <a:solidFill>
            <a:schemeClr val="tx2">
              <a:lumMod val="60000"/>
              <a:lumOff val="40000"/>
            </a:schemeClr>
          </a:solidFill>
        </p:spPr>
        <p:txBody>
          <a:bodyPr wrap="square" rtlCol="0">
            <a:spAutoFit/>
          </a:bodyPr>
          <a:lstStyle/>
          <a:p>
            <a:pPr algn="ctr"/>
            <a:r>
              <a:rPr lang="tr-TR" sz="1800" b="1" spc="300">
                <a:latin typeface="Arial" pitchFamily="34" charset="0"/>
                <a:cs typeface="Arial" pitchFamily="34" charset="0"/>
              </a:rPr>
              <a:t>ÇEVRE MÜHENDİSLİĞİ BÖLÜMÜ</a:t>
            </a:r>
          </a:p>
        </p:txBody>
      </p:sp>
      <p:sp>
        <p:nvSpPr>
          <p:cNvPr id="7" name="6 Dikdörtgen"/>
          <p:cNvSpPr/>
          <p:nvPr/>
        </p:nvSpPr>
        <p:spPr>
          <a:xfrm>
            <a:off x="2357422" y="1114410"/>
            <a:ext cx="5166906" cy="369332"/>
          </a:xfrm>
          <a:prstGeom prst="rect">
            <a:avLst/>
          </a:prstGeom>
        </p:spPr>
        <p:txBody>
          <a:bodyPr wrap="square">
            <a:spAutoFit/>
          </a:bodyPr>
          <a:lstStyle/>
          <a:p>
            <a:endParaRPr lang="tr-TR" dirty="0"/>
          </a:p>
        </p:txBody>
      </p:sp>
      <p:sp>
        <p:nvSpPr>
          <p:cNvPr id="9" name="8 Dikdörtgen"/>
          <p:cNvSpPr/>
          <p:nvPr/>
        </p:nvSpPr>
        <p:spPr>
          <a:xfrm>
            <a:off x="2286000" y="2080940"/>
            <a:ext cx="4572000" cy="369332"/>
          </a:xfrm>
          <a:prstGeom prst="rect">
            <a:avLst/>
          </a:prstGeom>
        </p:spPr>
        <p:txBody>
          <a:bodyPr>
            <a:spAutoFit/>
          </a:bodyPr>
          <a:lstStyle/>
          <a:p>
            <a:pPr marL="274320" indent="-274320">
              <a:buFont typeface="Wingdings 3"/>
              <a:buChar char=""/>
              <a:defRPr/>
            </a:pPr>
            <a:endParaRPr lang="tr-TR"/>
          </a:p>
        </p:txBody>
      </p:sp>
      <p:sp>
        <p:nvSpPr>
          <p:cNvPr id="8" name="7 Dikdörtgen"/>
          <p:cNvSpPr/>
          <p:nvPr/>
        </p:nvSpPr>
        <p:spPr>
          <a:xfrm>
            <a:off x="685200" y="1028684"/>
            <a:ext cx="7558800" cy="646331"/>
          </a:xfrm>
          <a:prstGeom prst="rect">
            <a:avLst/>
          </a:prstGeom>
        </p:spPr>
        <p:txBody>
          <a:bodyPr wrap="square">
            <a:spAutoFit/>
          </a:bodyPr>
          <a:lstStyle/>
          <a:p>
            <a:pPr algn="ctr"/>
            <a:r>
              <a:rPr lang="tr-TR" sz="1800" b="1" dirty="0" smtClean="0"/>
              <a:t>Çevre Mühendisliği </a:t>
            </a:r>
            <a:r>
              <a:rPr lang="tr-TR" sz="1800" b="1" smtClean="0"/>
              <a:t>Tanımı ve Genel Bilgi</a:t>
            </a:r>
          </a:p>
          <a:p>
            <a:pPr algn="ctr"/>
            <a:endParaRPr lang="tr-TR" sz="1800" dirty="0"/>
          </a:p>
        </p:txBody>
      </p:sp>
      <p:sp>
        <p:nvSpPr>
          <p:cNvPr id="10" name="9 Dikdörtgen"/>
          <p:cNvSpPr/>
          <p:nvPr/>
        </p:nvSpPr>
        <p:spPr>
          <a:xfrm>
            <a:off x="685200" y="2265606"/>
            <a:ext cx="7786742" cy="2400657"/>
          </a:xfrm>
          <a:prstGeom prst="rect">
            <a:avLst/>
          </a:prstGeom>
        </p:spPr>
        <p:txBody>
          <a:bodyPr wrap="square">
            <a:spAutoFit/>
          </a:bodyPr>
          <a:lstStyle/>
          <a:p>
            <a:pPr algn="just">
              <a:lnSpc>
                <a:spcPct val="150000"/>
              </a:lnSpc>
            </a:pPr>
            <a:endParaRPr lang="tr-TR" dirty="0" smtClean="0">
              <a:latin typeface="Times New Roman" pitchFamily="18" charset="0"/>
              <a:cs typeface="Times New Roman" pitchFamily="18" charset="0"/>
            </a:endParaRPr>
          </a:p>
          <a:p>
            <a:pPr algn="just">
              <a:lnSpc>
                <a:spcPct val="150000"/>
              </a:lnSpc>
            </a:pPr>
            <a:r>
              <a:rPr lang="tr-TR" sz="1600" dirty="0" smtClean="0">
                <a:latin typeface="Times New Roman" pitchFamily="18" charset="0"/>
                <a:cs typeface="Times New Roman" pitchFamily="18" charset="0"/>
              </a:rPr>
              <a:t>Harran Üniversitesi’nde 1993 yılında faaliyetine başlayan Çevre Mühendisliği Bölümü çevresel problemlerin çözümüne yönelik olarak büyük bir sorumluluk üstlenmiştir.</a:t>
            </a:r>
            <a:br>
              <a:rPr lang="tr-TR" sz="1600" dirty="0" smtClean="0">
                <a:latin typeface="Times New Roman" pitchFamily="18" charset="0"/>
                <a:cs typeface="Times New Roman" pitchFamily="18" charset="0"/>
              </a:rPr>
            </a:br>
            <a:endParaRPr lang="tr-TR" sz="1600" dirty="0" smtClean="0">
              <a:latin typeface="Times New Roman" pitchFamily="18" charset="0"/>
              <a:cs typeface="Times New Roman" pitchFamily="18" charset="0"/>
            </a:endParaRPr>
          </a:p>
          <a:p>
            <a:pPr algn="just">
              <a:lnSpc>
                <a:spcPct val="150000"/>
              </a:lnSpc>
            </a:pPr>
            <a:r>
              <a:rPr lang="tr-TR" sz="1600" dirty="0" smtClean="0">
                <a:latin typeface="Times New Roman" pitchFamily="18" charset="0"/>
                <a:cs typeface="Times New Roman" pitchFamily="18" charset="0"/>
              </a:rPr>
              <a:t>Çevre Mühendisliği Bölümü 1993-1994 eğitim-öğretim yılında eğitime başlamıştır.</a:t>
            </a:r>
          </a:p>
          <a:p>
            <a:pPr algn="just">
              <a:lnSpc>
                <a:spcPct val="150000"/>
              </a:lnSpc>
            </a:pPr>
            <a:endParaRPr lang="tr-TR" dirty="0" smtClean="0">
              <a:latin typeface="Times New Roman" pitchFamily="18" charset="0"/>
              <a:cs typeface="Times New Roman" pitchFamily="18" charset="0"/>
            </a:endParaRPr>
          </a:p>
        </p:txBody>
      </p:sp>
      <p:sp>
        <p:nvSpPr>
          <p:cNvPr id="13" name="12 Slayt Numarası Yer Tutucusu"/>
          <p:cNvSpPr>
            <a:spLocks noGrp="1"/>
          </p:cNvSpPr>
          <p:nvPr>
            <p:ph type="sldNum" sz="quarter" idx="12"/>
          </p:nvPr>
        </p:nvSpPr>
        <p:spPr/>
        <p:txBody>
          <a:bodyPr/>
          <a:lstStyle/>
          <a:p>
            <a:fld id="{78D21D61-5BF1-47BC-8A54-2A809EDF2BE5}" type="slidenum">
              <a:rPr lang="tr-TR" smtClean="0"/>
              <a:pPr/>
              <a:t>2</a:t>
            </a:fld>
            <a:endParaRPr lang="tr-TR"/>
          </a:p>
        </p:txBody>
      </p:sp>
    </p:spTree>
    <p:extLst>
      <p:ext uri="{BB962C8B-B14F-4D97-AF65-F5344CB8AC3E}">
        <p14:creationId xmlns:p14="http://schemas.microsoft.com/office/powerpoint/2010/main" val="1716900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sz="half" idx="1"/>
          </p:nvPr>
        </p:nvSpPr>
        <p:spPr/>
        <p:txBody>
          <a:bodyPr/>
          <a:lstStyle/>
          <a:p>
            <a:pPr eaLnBrk="1" hangingPunct="1">
              <a:buFont typeface="Wingdings" pitchFamily="2" charset="2"/>
              <a:buNone/>
            </a:pPr>
            <a:r>
              <a:rPr lang="tr-TR" sz="1800" smtClean="0"/>
              <a:t> </a:t>
            </a:r>
          </a:p>
        </p:txBody>
      </p:sp>
      <p:sp>
        <p:nvSpPr>
          <p:cNvPr id="31747" name="Rectangle 18"/>
          <p:cNvSpPr>
            <a:spLocks noChangeArrowheads="1"/>
          </p:cNvSpPr>
          <p:nvPr/>
        </p:nvSpPr>
        <p:spPr bwMode="auto">
          <a:xfrm>
            <a:off x="684213" y="2001331"/>
            <a:ext cx="7632700" cy="4339650"/>
          </a:xfrm>
          <a:prstGeom prst="rect">
            <a:avLst/>
          </a:prstGeom>
          <a:noFill/>
          <a:ln>
            <a:noFill/>
          </a:ln>
          <a:extLst/>
        </p:spPr>
        <p:txBody>
          <a:bodyPr anchor="ctr">
            <a:spAutoFit/>
          </a:bodyPr>
          <a:lstStyle/>
          <a:p>
            <a:pPr fontAlgn="auto">
              <a:spcAft>
                <a:spcPts val="0"/>
              </a:spcAft>
              <a:buFont typeface="Wingdings" pitchFamily="2" charset="2"/>
              <a:buChar char="q"/>
              <a:defRPr/>
            </a:pPr>
            <a:r>
              <a:rPr lang="tr-TR" altLang="zh-CN" sz="2400" dirty="0">
                <a:latin typeface="+mn-lt"/>
              </a:rPr>
              <a:t>  </a:t>
            </a:r>
            <a:r>
              <a:rPr lang="tr-TR" altLang="zh-CN" sz="2800" dirty="0">
                <a:latin typeface="+mj-lt"/>
              </a:rPr>
              <a:t>Sera </a:t>
            </a:r>
            <a:r>
              <a:rPr lang="tr-TR" altLang="zh-CN" sz="2800" dirty="0" smtClean="0">
                <a:latin typeface="+mj-lt"/>
              </a:rPr>
              <a:t>gazı emisyonlarının ölçümü ve azaltılması</a:t>
            </a:r>
            <a:r>
              <a:rPr lang="tr-TR" altLang="zh-CN" sz="2800" dirty="0">
                <a:latin typeface="+mj-lt"/>
              </a:rPr>
              <a:t/>
            </a:r>
            <a:br>
              <a:rPr lang="tr-TR" altLang="zh-CN" sz="2800" dirty="0">
                <a:latin typeface="+mj-lt"/>
              </a:rPr>
            </a:br>
            <a:endParaRPr lang="tr-TR" altLang="zh-CN" sz="2800" dirty="0">
              <a:latin typeface="+mj-lt"/>
            </a:endParaRPr>
          </a:p>
          <a:p>
            <a:pPr fontAlgn="auto">
              <a:spcAft>
                <a:spcPts val="0"/>
              </a:spcAft>
              <a:buFont typeface="Wingdings" pitchFamily="2" charset="2"/>
              <a:buChar char="q"/>
              <a:defRPr/>
            </a:pPr>
            <a:r>
              <a:rPr lang="tr-TR" altLang="zh-CN" sz="2800" dirty="0">
                <a:latin typeface="+mj-lt"/>
              </a:rPr>
              <a:t>  </a:t>
            </a:r>
            <a:r>
              <a:rPr lang="tr-TR" altLang="zh-CN" sz="2800" dirty="0" smtClean="0">
                <a:latin typeface="+mj-lt"/>
              </a:rPr>
              <a:t>Karbon ayak izi hesaplaması ve karbon piyasası</a:t>
            </a:r>
            <a:r>
              <a:rPr lang="tr-TR" altLang="zh-CN" sz="2800" dirty="0">
                <a:latin typeface="+mj-lt"/>
              </a:rPr>
              <a:t/>
            </a:r>
            <a:br>
              <a:rPr lang="tr-TR" altLang="zh-CN" sz="2800" dirty="0">
                <a:latin typeface="+mj-lt"/>
              </a:rPr>
            </a:br>
            <a:endParaRPr lang="tr-TR" altLang="zh-CN" sz="2800" dirty="0">
              <a:latin typeface="+mj-lt"/>
            </a:endParaRPr>
          </a:p>
          <a:p>
            <a:pPr fontAlgn="auto">
              <a:spcAft>
                <a:spcPts val="0"/>
              </a:spcAft>
              <a:buFont typeface="Wingdings" pitchFamily="2" charset="2"/>
              <a:buChar char="q"/>
              <a:defRPr/>
            </a:pPr>
            <a:r>
              <a:rPr lang="tr-TR" altLang="zh-CN" sz="2800" dirty="0" smtClean="0">
                <a:latin typeface="+mj-lt"/>
              </a:rPr>
              <a:t>Doğal kaynak kullanımının azaltılması ve yenilenebilir enerji kaynaklarına yönelim</a:t>
            </a:r>
            <a:endParaRPr lang="tr-TR" altLang="zh-CN" sz="2800" dirty="0">
              <a:latin typeface="+mj-lt"/>
            </a:endParaRPr>
          </a:p>
          <a:p>
            <a:pPr fontAlgn="auto">
              <a:spcAft>
                <a:spcPts val="0"/>
              </a:spcAft>
              <a:buFont typeface="Wingdings" pitchFamily="2" charset="2"/>
              <a:buNone/>
              <a:defRPr/>
            </a:pPr>
            <a:endParaRPr lang="tr-TR" altLang="zh-CN" sz="2400" dirty="0">
              <a:latin typeface="+mn-lt"/>
            </a:endParaRPr>
          </a:p>
        </p:txBody>
      </p:sp>
      <p:sp>
        <p:nvSpPr>
          <p:cNvPr id="37891"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FA22F5B-05BB-4479-826C-C024078BD8F6}" type="datetime1">
              <a:rPr lang="tr-TR"/>
              <a:pPr fontAlgn="base">
                <a:spcBef>
                  <a:spcPct val="0"/>
                </a:spcBef>
                <a:spcAft>
                  <a:spcPct val="0"/>
                </a:spcAft>
                <a:defRPr/>
              </a:pPr>
              <a:t>7.08.2023</a:t>
            </a:fld>
            <a:endParaRPr lang="tr-TR"/>
          </a:p>
        </p:txBody>
      </p:sp>
      <p:sp>
        <p:nvSpPr>
          <p:cNvPr id="7" name="Rectangle 13"/>
          <p:cNvSpPr txBox="1">
            <a:spLocks noChangeArrowheads="1"/>
          </p:cNvSpPr>
          <p:nvPr/>
        </p:nvSpPr>
        <p:spPr>
          <a:xfrm>
            <a:off x="468313" y="333375"/>
            <a:ext cx="7991475" cy="7921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r>
              <a:rPr lang="tr-TR" sz="3200" b="1" dirty="0" smtClean="0">
                <a:solidFill>
                  <a:schemeClr val="bg1">
                    <a:lumMod val="50000"/>
                  </a:schemeClr>
                </a:solidFill>
                <a:latin typeface="+mj-lt"/>
              </a:rPr>
              <a:t>İKLİM DEĞİŞİKLİĞİ</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076" y="196056"/>
            <a:ext cx="1790723" cy="178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505079"/>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p:cNvSpPr>
            <a:spLocks noGrp="1"/>
          </p:cNvSpPr>
          <p:nvPr>
            <p:ph type="title"/>
          </p:nvPr>
        </p:nvSpPr>
        <p:spPr/>
        <p:txBody>
          <a:bodyPr/>
          <a:lstStyle/>
          <a:p>
            <a:pPr eaLnBrk="1" hangingPunct="1"/>
            <a:r>
              <a:rPr lang="tr-TR" b="1" smtClean="0">
                <a:solidFill>
                  <a:schemeClr val="tx1"/>
                </a:solidFill>
              </a:rPr>
              <a:t>ÇEVRE MÜHENDİSİ KİMDİR?</a:t>
            </a:r>
            <a:endParaRPr lang="tr-TR" b="1" smtClean="0"/>
          </a:p>
        </p:txBody>
      </p:sp>
      <p:sp>
        <p:nvSpPr>
          <p:cNvPr id="21506" name="İçerik Yer Tutucusu 2"/>
          <p:cNvSpPr>
            <a:spLocks noGrp="1"/>
          </p:cNvSpPr>
          <p:nvPr>
            <p:ph sz="quarter" idx="1"/>
          </p:nvPr>
        </p:nvSpPr>
        <p:spPr>
          <a:xfrm>
            <a:off x="457200" y="1219200"/>
            <a:ext cx="8229600" cy="4937125"/>
          </a:xfrm>
        </p:spPr>
        <p:txBody>
          <a:bodyPr/>
          <a:lstStyle/>
          <a:p>
            <a:pPr eaLnBrk="1" hangingPunct="1"/>
            <a:r>
              <a:rPr lang="tr-TR" altLang="zh-CN" sz="2800" dirty="0" smtClean="0">
                <a:solidFill>
                  <a:schemeClr val="tx2"/>
                </a:solidFill>
                <a:cs typeface="华文新魏"/>
              </a:rPr>
              <a:t>Peyzaj mimarı?</a:t>
            </a:r>
          </a:p>
          <a:p>
            <a:pPr eaLnBrk="1" hangingPunct="1"/>
            <a:r>
              <a:rPr lang="tr-TR" sz="2800" dirty="0" smtClean="0">
                <a:solidFill>
                  <a:schemeClr val="tx2"/>
                </a:solidFill>
              </a:rPr>
              <a:t>Ağaç?</a:t>
            </a:r>
          </a:p>
          <a:p>
            <a:pPr eaLnBrk="1" hangingPunct="1"/>
            <a:r>
              <a:rPr lang="tr-TR" sz="2800" dirty="0" smtClean="0">
                <a:solidFill>
                  <a:schemeClr val="tx2"/>
                </a:solidFill>
              </a:rPr>
              <a:t>Çevreyi güzelleştir?</a:t>
            </a:r>
          </a:p>
          <a:p>
            <a:pPr eaLnBrk="1" hangingPunct="1"/>
            <a:r>
              <a:rPr lang="tr-TR" altLang="zh-CN" sz="2800" dirty="0" smtClean="0">
                <a:solidFill>
                  <a:schemeClr val="tx2"/>
                </a:solidFill>
                <a:cs typeface="华文新魏"/>
              </a:rPr>
              <a:t>Kaldırım mühendisi?</a:t>
            </a:r>
          </a:p>
          <a:p>
            <a:pPr eaLnBrk="1" hangingPunct="1"/>
            <a:r>
              <a:rPr lang="tr-TR" sz="2800" dirty="0" smtClean="0">
                <a:solidFill>
                  <a:schemeClr val="tx2"/>
                </a:solidFill>
              </a:rPr>
              <a:t>Çöpçü</a:t>
            </a:r>
          </a:p>
          <a:p>
            <a:pPr eaLnBrk="1" hangingPunct="1"/>
            <a:r>
              <a:rPr lang="tr-TR" sz="2800" dirty="0" smtClean="0">
                <a:solidFill>
                  <a:schemeClr val="tx2"/>
                </a:solidFill>
              </a:rPr>
              <a:t>…</a:t>
            </a:r>
          </a:p>
          <a:p>
            <a:pPr eaLnBrk="1" hangingPunct="1"/>
            <a:endParaRPr lang="tr-TR" dirty="0" smtClean="0"/>
          </a:p>
        </p:txBody>
      </p:sp>
      <p:sp>
        <p:nvSpPr>
          <p:cNvPr id="21507"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5CD40C1B-5899-479A-B468-2D9F9CED0609}" type="datetime1">
              <a:rPr lang="tr-TR"/>
              <a:pPr fontAlgn="base">
                <a:spcBef>
                  <a:spcPct val="0"/>
                </a:spcBef>
                <a:spcAft>
                  <a:spcPct val="0"/>
                </a:spcAft>
                <a:defRPr/>
              </a:pPr>
              <a:t>7.08.2023</a:t>
            </a:fld>
            <a:endParaRPr lang="tr-T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981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19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413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p:nvPr>
        </p:nvSpPr>
        <p:spPr/>
        <p:txBody>
          <a:bodyPr/>
          <a:lstStyle/>
          <a:p>
            <a:pPr eaLnBrk="1" hangingPunct="1"/>
            <a:r>
              <a:rPr lang="tr-TR" b="1" dirty="0" smtClean="0">
                <a:solidFill>
                  <a:schemeClr val="tx1"/>
                </a:solidFill>
              </a:rPr>
              <a:t>ÇEVRE MÜHENDİSİ KİMDİR?</a:t>
            </a:r>
            <a:endParaRPr lang="tr-TR" b="1" dirty="0" smtClean="0"/>
          </a:p>
        </p:txBody>
      </p:sp>
      <p:sp>
        <p:nvSpPr>
          <p:cNvPr id="3" name="İçerik Yer Tutucusu 2"/>
          <p:cNvSpPr>
            <a:spLocks noGrp="1"/>
          </p:cNvSpPr>
          <p:nvPr>
            <p:ph sz="quarter" idx="1"/>
          </p:nvPr>
        </p:nvSpPr>
        <p:spPr>
          <a:xfrm>
            <a:off x="457200" y="1371600"/>
            <a:ext cx="8229600" cy="4784725"/>
          </a:xfrm>
        </p:spPr>
        <p:txBody>
          <a:bodyPr>
            <a:normAutofit lnSpcReduction="10000"/>
          </a:bodyPr>
          <a:lstStyle/>
          <a:p>
            <a:pPr marL="274320" indent="-274320" eaLnBrk="1" fontAlgn="auto" hangingPunct="1">
              <a:spcBef>
                <a:spcPct val="0"/>
              </a:spcBef>
              <a:spcAft>
                <a:spcPts val="0"/>
              </a:spcAft>
              <a:buClrTx/>
              <a:buFont typeface="Wingdings" pitchFamily="2" charset="2"/>
              <a:buChar char="ü"/>
              <a:tabLst>
                <a:tab pos="457200" algn="l"/>
              </a:tabLst>
              <a:defRPr/>
            </a:pPr>
            <a:r>
              <a:rPr lang="tr-TR" altLang="zh-CN" sz="2800" dirty="0" smtClean="0">
                <a:solidFill>
                  <a:srgbClr val="FF0000"/>
                </a:solidFill>
              </a:rPr>
              <a:t> Hava</a:t>
            </a:r>
            <a:r>
              <a:rPr lang="tr-TR" altLang="zh-CN" sz="2800" dirty="0">
                <a:solidFill>
                  <a:srgbClr val="FF0000"/>
                </a:solidFill>
              </a:rPr>
              <a:t>, su, toprak </a:t>
            </a:r>
            <a:r>
              <a:rPr lang="tr-TR" altLang="zh-CN" sz="2800" dirty="0"/>
              <a:t>gibi doğal kaynakların en                   </a:t>
            </a:r>
          </a:p>
          <a:p>
            <a:pPr marL="274320" indent="-274320" eaLnBrk="1" fontAlgn="auto" hangingPunct="1">
              <a:spcBef>
                <a:spcPct val="0"/>
              </a:spcBef>
              <a:spcAft>
                <a:spcPts val="0"/>
              </a:spcAft>
              <a:buClrTx/>
              <a:buFont typeface="Wingdings 3"/>
              <a:buNone/>
              <a:tabLst>
                <a:tab pos="457200" algn="l"/>
              </a:tabLst>
              <a:defRPr/>
            </a:pPr>
            <a:r>
              <a:rPr lang="tr-TR" altLang="zh-CN" sz="2800" dirty="0"/>
              <a:t>    iyi biçimde kullanılması, </a:t>
            </a:r>
            <a:endParaRPr lang="tr-TR" altLang="zh-CN" sz="2800" dirty="0" smtClean="0"/>
          </a:p>
          <a:p>
            <a:pPr marL="274320" indent="-274320" eaLnBrk="1" fontAlgn="auto" hangingPunct="1">
              <a:spcBef>
                <a:spcPct val="0"/>
              </a:spcBef>
              <a:spcAft>
                <a:spcPts val="0"/>
              </a:spcAft>
              <a:buClrTx/>
              <a:buFont typeface="Wingdings" pitchFamily="2" charset="2"/>
              <a:buChar char="ü"/>
              <a:tabLst>
                <a:tab pos="457200" algn="l"/>
              </a:tabLst>
              <a:defRPr/>
            </a:pPr>
            <a:r>
              <a:rPr lang="tr-TR" altLang="zh-CN" sz="2800" dirty="0" smtClean="0"/>
              <a:t> bunların </a:t>
            </a:r>
            <a:r>
              <a:rPr lang="tr-TR" altLang="zh-CN" sz="2800" dirty="0"/>
              <a:t>kirlenmesine neden olan etkenlerin  </a:t>
            </a:r>
          </a:p>
          <a:p>
            <a:pPr marL="274320" indent="-274320" eaLnBrk="1" fontAlgn="auto" hangingPunct="1">
              <a:spcBef>
                <a:spcPct val="0"/>
              </a:spcBef>
              <a:spcAft>
                <a:spcPts val="0"/>
              </a:spcAft>
              <a:buClrTx/>
              <a:buFont typeface="Wingdings 3"/>
              <a:buNone/>
              <a:tabLst>
                <a:tab pos="457200" algn="l"/>
              </a:tabLst>
              <a:defRPr/>
            </a:pPr>
            <a:r>
              <a:rPr lang="tr-TR" altLang="zh-CN" sz="2800" dirty="0"/>
              <a:t>    kaynaklarında </a:t>
            </a:r>
            <a:r>
              <a:rPr lang="tr-TR" altLang="zh-CN" sz="2800" dirty="0">
                <a:solidFill>
                  <a:srgbClr val="FF0000"/>
                </a:solidFill>
              </a:rPr>
              <a:t>kontrolü</a:t>
            </a:r>
            <a:r>
              <a:rPr lang="tr-TR" altLang="zh-CN" sz="2800" dirty="0"/>
              <a:t> ve yok edilmesi,</a:t>
            </a:r>
          </a:p>
          <a:p>
            <a:pPr marL="274320" indent="-274320" eaLnBrk="1" fontAlgn="auto" hangingPunct="1">
              <a:spcBef>
                <a:spcPct val="0"/>
              </a:spcBef>
              <a:spcAft>
                <a:spcPts val="0"/>
              </a:spcAft>
              <a:buClrTx/>
              <a:buFont typeface="Wingdings" pitchFamily="2" charset="2"/>
              <a:buChar char="ü"/>
              <a:tabLst>
                <a:tab pos="457200" algn="l"/>
              </a:tabLst>
              <a:defRPr/>
            </a:pPr>
            <a:r>
              <a:rPr lang="tr-TR" altLang="zh-CN" sz="2800" dirty="0"/>
              <a:t> kirlenmenin yol açtığı estetik ve ekonomik </a:t>
            </a:r>
          </a:p>
          <a:p>
            <a:pPr marL="274320" indent="-274320" eaLnBrk="1" fontAlgn="auto" hangingPunct="1">
              <a:spcBef>
                <a:spcPct val="0"/>
              </a:spcBef>
              <a:spcAft>
                <a:spcPts val="0"/>
              </a:spcAft>
              <a:buClrTx/>
              <a:buFont typeface="Wingdings 3"/>
              <a:buNone/>
              <a:tabLst>
                <a:tab pos="457200" algn="l"/>
              </a:tabLst>
              <a:defRPr/>
            </a:pPr>
            <a:r>
              <a:rPr lang="tr-TR" altLang="zh-CN" sz="2800" dirty="0"/>
              <a:t>    kayıpların </a:t>
            </a:r>
            <a:r>
              <a:rPr lang="tr-TR" altLang="zh-CN" sz="2800" dirty="0">
                <a:solidFill>
                  <a:srgbClr val="FF0000"/>
                </a:solidFill>
              </a:rPr>
              <a:t>önlenmesi</a:t>
            </a:r>
            <a:r>
              <a:rPr lang="tr-TR" altLang="zh-CN" sz="2800" dirty="0"/>
              <a:t>,</a:t>
            </a:r>
          </a:p>
          <a:p>
            <a:pPr marL="274320" indent="-274320" eaLnBrk="1" fontAlgn="auto" hangingPunct="1">
              <a:spcBef>
                <a:spcPct val="0"/>
              </a:spcBef>
              <a:spcAft>
                <a:spcPts val="0"/>
              </a:spcAft>
              <a:buClrTx/>
              <a:buFont typeface="Wingdings" pitchFamily="2" charset="2"/>
              <a:buChar char="ü"/>
              <a:tabLst>
                <a:tab pos="457200" algn="l"/>
              </a:tabLst>
              <a:defRPr/>
            </a:pPr>
            <a:r>
              <a:rPr lang="tr-TR" altLang="zh-CN" sz="2800" dirty="0"/>
              <a:t> insan sağlığına uygun çevre koşullarının </a:t>
            </a:r>
          </a:p>
          <a:p>
            <a:pPr marL="274320" indent="-274320" eaLnBrk="1" fontAlgn="auto" hangingPunct="1">
              <a:spcBef>
                <a:spcPct val="0"/>
              </a:spcBef>
              <a:spcAft>
                <a:spcPts val="0"/>
              </a:spcAft>
              <a:buClrTx/>
              <a:buFont typeface="Wingdings 3"/>
              <a:buNone/>
              <a:tabLst>
                <a:tab pos="457200" algn="l"/>
              </a:tabLst>
              <a:defRPr/>
            </a:pPr>
            <a:r>
              <a:rPr lang="tr-TR" altLang="zh-CN" sz="2800" dirty="0"/>
              <a:t>    yaratılması konularında çalışan  ve </a:t>
            </a:r>
            <a:r>
              <a:rPr lang="tr-TR" altLang="zh-CN" sz="2800" dirty="0" smtClean="0"/>
              <a:t>her </a:t>
            </a:r>
            <a:r>
              <a:rPr lang="tr-TR" altLang="zh-CN" sz="2800" dirty="0"/>
              <a:t>türlü çevre sorununa teknik düzeyde </a:t>
            </a:r>
            <a:r>
              <a:rPr lang="tr-TR" altLang="zh-CN" sz="2800" dirty="0" smtClean="0">
                <a:solidFill>
                  <a:srgbClr val="FF0000"/>
                </a:solidFill>
              </a:rPr>
              <a:t>çözüm</a:t>
            </a:r>
            <a:r>
              <a:rPr lang="tr-TR" altLang="zh-CN" sz="2800" dirty="0" smtClean="0"/>
              <a:t> üretir.</a:t>
            </a:r>
          </a:p>
          <a:p>
            <a:pPr marL="274320" indent="-274320" eaLnBrk="1" fontAlgn="auto" hangingPunct="1">
              <a:spcBef>
                <a:spcPct val="0"/>
              </a:spcBef>
              <a:spcAft>
                <a:spcPts val="0"/>
              </a:spcAft>
              <a:buClrTx/>
              <a:buFont typeface="Wingdings" pitchFamily="2" charset="2"/>
              <a:buChar char="ü"/>
              <a:tabLst>
                <a:tab pos="457200" algn="l"/>
              </a:tabLst>
              <a:defRPr/>
            </a:pPr>
            <a:r>
              <a:rPr lang="tr-TR" altLang="zh-CN" sz="2800" dirty="0" smtClean="0"/>
              <a:t> ÖZETLE; </a:t>
            </a:r>
            <a:r>
              <a:rPr lang="tr-TR" altLang="zh-CN" sz="2800" b="1" i="1" u="sng" dirty="0" smtClean="0">
                <a:solidFill>
                  <a:srgbClr val="002060"/>
                </a:solidFill>
              </a:rPr>
              <a:t>çevre kirliliğinin önlenmesi </a:t>
            </a:r>
            <a:r>
              <a:rPr lang="tr-TR" altLang="zh-CN" sz="2800" dirty="0" smtClean="0"/>
              <a:t>konularında </a:t>
            </a:r>
            <a:r>
              <a:rPr lang="tr-TR" altLang="zh-CN" sz="2800" b="1" i="1" dirty="0" err="1" smtClean="0">
                <a:solidFill>
                  <a:srgbClr val="002060"/>
                </a:solidFill>
              </a:rPr>
              <a:t>multidisipliner</a:t>
            </a:r>
            <a:r>
              <a:rPr lang="tr-TR" altLang="zh-CN" sz="2800" dirty="0" smtClean="0">
                <a:solidFill>
                  <a:srgbClr val="002060"/>
                </a:solidFill>
              </a:rPr>
              <a:t> </a:t>
            </a:r>
            <a:r>
              <a:rPr lang="tr-TR" altLang="zh-CN" sz="2800" dirty="0" smtClean="0"/>
              <a:t>olarak çalışırlar.</a:t>
            </a:r>
            <a:endParaRPr lang="tr-TR" altLang="zh-CN" sz="2800" dirty="0"/>
          </a:p>
          <a:p>
            <a:pPr marL="274320" indent="-274320" eaLnBrk="1" fontAlgn="auto" hangingPunct="1">
              <a:spcBef>
                <a:spcPct val="0"/>
              </a:spcBef>
              <a:spcAft>
                <a:spcPts val="0"/>
              </a:spcAft>
              <a:buClrTx/>
              <a:buFont typeface="Wingdings 3"/>
              <a:buNone/>
              <a:tabLst>
                <a:tab pos="457200" algn="l"/>
              </a:tabLst>
              <a:defRPr/>
            </a:pPr>
            <a:endParaRPr lang="tr-TR" altLang="zh-CN" sz="2800" dirty="0" smtClean="0"/>
          </a:p>
          <a:p>
            <a:pPr marL="274320" indent="-274320" eaLnBrk="1" fontAlgn="auto" hangingPunct="1">
              <a:spcBef>
                <a:spcPct val="0"/>
              </a:spcBef>
              <a:spcAft>
                <a:spcPts val="0"/>
              </a:spcAft>
              <a:buClrTx/>
              <a:buFont typeface="Wingdings 3"/>
              <a:buNone/>
              <a:tabLst>
                <a:tab pos="457200" algn="l"/>
              </a:tabLst>
              <a:defRPr/>
            </a:pPr>
            <a:endParaRPr lang="tr-TR" altLang="zh-CN" sz="2800" dirty="0"/>
          </a:p>
          <a:p>
            <a:pPr marL="274320" indent="-274320" eaLnBrk="1" fontAlgn="auto" hangingPunct="1">
              <a:spcAft>
                <a:spcPts val="0"/>
              </a:spcAft>
              <a:buFont typeface="Wingdings 3"/>
              <a:buChar char=""/>
              <a:defRPr/>
            </a:pPr>
            <a:endParaRPr lang="tr-TR" dirty="0"/>
          </a:p>
        </p:txBody>
      </p:sp>
      <p:sp>
        <p:nvSpPr>
          <p:cNvPr id="22531"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CDF78B92-439A-429A-A0B5-C5D4C6DF09CC}" type="datetime1">
              <a:rPr lang="tr-TR"/>
              <a:pPr fontAlgn="base">
                <a:spcBef>
                  <a:spcPct val="0"/>
                </a:spcBef>
                <a:spcAft>
                  <a:spcPct val="0"/>
                </a:spcAft>
                <a:defRPr/>
              </a:pPr>
              <a:t>7.08.2023</a:t>
            </a:fld>
            <a:endParaRPr lang="tr-T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134" y="2275"/>
            <a:ext cx="1600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013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eaLnBrk="1" fontAlgn="auto" hangingPunct="1">
              <a:spcAft>
                <a:spcPts val="0"/>
              </a:spcAft>
              <a:defRPr/>
            </a:pPr>
            <a:r>
              <a:rPr lang="tr-TR" sz="2800" b="1" dirty="0">
                <a:solidFill>
                  <a:schemeClr val="tx1"/>
                </a:solidFill>
                <a:ea typeface="+mn-ea"/>
                <a:cs typeface="+mn-cs"/>
              </a:rPr>
              <a:t>ÇEVRE MÜHENDİSİ NERELERDE ÇALIŞIR?</a:t>
            </a:r>
          </a:p>
        </p:txBody>
      </p:sp>
      <p:sp>
        <p:nvSpPr>
          <p:cNvPr id="23555" name="Rectangle 4"/>
          <p:cNvSpPr>
            <a:spLocks noChangeArrowheads="1"/>
          </p:cNvSpPr>
          <p:nvPr/>
        </p:nvSpPr>
        <p:spPr bwMode="auto">
          <a:xfrm>
            <a:off x="0" y="0"/>
            <a:ext cx="9144000" cy="69850"/>
          </a:xfrm>
          <a:prstGeom prst="rect">
            <a:avLst/>
          </a:prstGeom>
          <a:solidFill>
            <a:schemeClr val="accent1"/>
          </a:solidFill>
          <a:ln w="9525">
            <a:noFill/>
            <a:miter lim="800000"/>
            <a:headEnd/>
            <a:tailEnd/>
          </a:ln>
        </p:spPr>
        <p:txBody>
          <a:bodyPr wrap="none" anchor="ctr"/>
          <a:lstStyle/>
          <a:p>
            <a:endParaRPr lang="tr-TR">
              <a:latin typeface="Gill Sans MT" pitchFamily="34" charset="0"/>
            </a:endParaRPr>
          </a:p>
        </p:txBody>
      </p:sp>
      <p:grpSp>
        <p:nvGrpSpPr>
          <p:cNvPr id="6" name="Group 13"/>
          <p:cNvGrpSpPr>
            <a:grpSpLocks/>
          </p:cNvGrpSpPr>
          <p:nvPr/>
        </p:nvGrpSpPr>
        <p:grpSpPr bwMode="auto">
          <a:xfrm>
            <a:off x="198438" y="4400550"/>
            <a:ext cx="2601912" cy="973138"/>
            <a:chOff x="272" y="3209"/>
            <a:chExt cx="1404" cy="613"/>
          </a:xfrm>
        </p:grpSpPr>
        <p:sp>
          <p:nvSpPr>
            <p:cNvPr id="23600" name="Oval 14"/>
            <p:cNvSpPr>
              <a:spLocks noChangeArrowheads="1"/>
            </p:cNvSpPr>
            <p:nvPr/>
          </p:nvSpPr>
          <p:spPr bwMode="auto">
            <a:xfrm rot="-1801353">
              <a:off x="272" y="3209"/>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601" name="Text Box 15"/>
            <p:cNvSpPr txBox="1">
              <a:spLocks noChangeArrowheads="1"/>
            </p:cNvSpPr>
            <p:nvPr/>
          </p:nvSpPr>
          <p:spPr bwMode="auto">
            <a:xfrm rot="-1801353">
              <a:off x="315" y="3355"/>
              <a:ext cx="1361" cy="155"/>
            </a:xfrm>
            <a:prstGeom prst="rect">
              <a:avLst/>
            </a:prstGeom>
            <a:noFill/>
            <a:ln w="9525">
              <a:noFill/>
              <a:miter lim="800000"/>
              <a:headEnd/>
              <a:tailEnd/>
            </a:ln>
          </p:spPr>
          <p:txBody>
            <a:bodyPr lIns="0" tIns="0" rIns="0" bIns="0">
              <a:spAutoFit/>
            </a:bodyPr>
            <a:lstStyle/>
            <a:p>
              <a:pPr>
                <a:spcBef>
                  <a:spcPct val="50000"/>
                </a:spcBef>
                <a:buFont typeface="Wingdings" pitchFamily="2" charset="2"/>
                <a:buNone/>
              </a:pPr>
              <a:r>
                <a:rPr lang="tr-TR" sz="1600" b="1">
                  <a:solidFill>
                    <a:srgbClr val="002060"/>
                  </a:solidFill>
                </a:rPr>
                <a:t>ARITMA TESİSLERİ</a:t>
              </a:r>
            </a:p>
          </p:txBody>
        </p:sp>
      </p:grpSp>
      <p:grpSp>
        <p:nvGrpSpPr>
          <p:cNvPr id="9" name="Group 19"/>
          <p:cNvGrpSpPr>
            <a:grpSpLocks/>
          </p:cNvGrpSpPr>
          <p:nvPr/>
        </p:nvGrpSpPr>
        <p:grpSpPr bwMode="auto">
          <a:xfrm rot="-1801353">
            <a:off x="6794500" y="4816475"/>
            <a:ext cx="2403475" cy="1150938"/>
            <a:chOff x="1768" y="890"/>
            <a:chExt cx="1514" cy="613"/>
          </a:xfrm>
        </p:grpSpPr>
        <p:sp>
          <p:nvSpPr>
            <p:cNvPr id="23598" name="Oval 20"/>
            <p:cNvSpPr>
              <a:spLocks noChangeArrowheads="1"/>
            </p:cNvSpPr>
            <p:nvPr/>
          </p:nvSpPr>
          <p:spPr bwMode="auto">
            <a:xfrm>
              <a:off x="1768" y="890"/>
              <a:ext cx="1293" cy="613"/>
            </a:xfrm>
            <a:prstGeom prst="ellipse">
              <a:avLst/>
            </a:prstGeom>
            <a:solidFill>
              <a:srgbClr val="FFFFFF"/>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99" name="Text Box 21"/>
            <p:cNvSpPr txBox="1">
              <a:spLocks noChangeArrowheads="1"/>
            </p:cNvSpPr>
            <p:nvPr/>
          </p:nvSpPr>
          <p:spPr bwMode="auto">
            <a:xfrm>
              <a:off x="1921" y="1088"/>
              <a:ext cx="1361" cy="262"/>
            </a:xfrm>
            <a:prstGeom prst="rect">
              <a:avLst/>
            </a:prstGeom>
            <a:noFill/>
            <a:ln w="9525">
              <a:noFill/>
              <a:miter lim="800000"/>
              <a:headEnd/>
              <a:tailEnd/>
            </a:ln>
          </p:spPr>
          <p:txBody>
            <a:bodyPr lIns="0" tIns="0" rIns="0" bIns="0">
              <a:spAutoFit/>
            </a:bodyPr>
            <a:lstStyle/>
            <a:p>
              <a:pPr>
                <a:spcBef>
                  <a:spcPct val="50000"/>
                </a:spcBef>
                <a:buFont typeface="Wingdings" pitchFamily="2" charset="2"/>
                <a:buNone/>
              </a:pPr>
              <a:r>
                <a:rPr lang="tr-TR" sz="1600" b="1">
                  <a:solidFill>
                    <a:srgbClr val="002060"/>
                  </a:solidFill>
                </a:rPr>
                <a:t>TURİZM ALTYAPI BİRLİKLERİ</a:t>
              </a:r>
            </a:p>
          </p:txBody>
        </p:sp>
      </p:grpSp>
      <p:grpSp>
        <p:nvGrpSpPr>
          <p:cNvPr id="12" name="Group 22"/>
          <p:cNvGrpSpPr>
            <a:grpSpLocks/>
          </p:cNvGrpSpPr>
          <p:nvPr/>
        </p:nvGrpSpPr>
        <p:grpSpPr bwMode="auto">
          <a:xfrm>
            <a:off x="4922838" y="5216525"/>
            <a:ext cx="2417762" cy="1157288"/>
            <a:chOff x="2858" y="3497"/>
            <a:chExt cx="1523" cy="620"/>
          </a:xfrm>
        </p:grpSpPr>
        <p:sp>
          <p:nvSpPr>
            <p:cNvPr id="23596" name="Oval 23"/>
            <p:cNvSpPr>
              <a:spLocks noChangeArrowheads="1"/>
            </p:cNvSpPr>
            <p:nvPr/>
          </p:nvSpPr>
          <p:spPr bwMode="auto">
            <a:xfrm rot="-1801353">
              <a:off x="2858" y="3504"/>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97" name="Text Box 24"/>
            <p:cNvSpPr txBox="1">
              <a:spLocks noChangeArrowheads="1"/>
            </p:cNvSpPr>
            <p:nvPr/>
          </p:nvSpPr>
          <p:spPr bwMode="auto">
            <a:xfrm rot="-1801353">
              <a:off x="3020" y="3497"/>
              <a:ext cx="1361" cy="396"/>
            </a:xfrm>
            <a:prstGeom prst="rect">
              <a:avLst/>
            </a:prstGeom>
            <a:noFill/>
            <a:ln w="9525">
              <a:noFill/>
              <a:miter lim="800000"/>
              <a:headEnd/>
              <a:tailEnd/>
            </a:ln>
          </p:spPr>
          <p:txBody>
            <a:bodyPr lIns="0" tIns="0" rIns="0" bIns="0">
              <a:spAutoFit/>
            </a:bodyPr>
            <a:lstStyle/>
            <a:p>
              <a:pPr>
                <a:spcBef>
                  <a:spcPct val="50000"/>
                </a:spcBef>
                <a:buFont typeface="Wingdings" pitchFamily="2" charset="2"/>
                <a:buNone/>
              </a:pPr>
              <a:r>
                <a:rPr lang="tr-TR" sz="1600" b="1">
                  <a:solidFill>
                    <a:srgbClr val="002060"/>
                  </a:solidFill>
                </a:rPr>
                <a:t>ÇEVRE DANIŞMANLIK ŞİRKETLERİ</a:t>
              </a:r>
            </a:p>
          </p:txBody>
        </p:sp>
      </p:grpSp>
      <p:grpSp>
        <p:nvGrpSpPr>
          <p:cNvPr id="15" name="Group 25"/>
          <p:cNvGrpSpPr>
            <a:grpSpLocks/>
          </p:cNvGrpSpPr>
          <p:nvPr/>
        </p:nvGrpSpPr>
        <p:grpSpPr bwMode="auto">
          <a:xfrm rot="-1801353">
            <a:off x="6315075" y="3194050"/>
            <a:ext cx="3049588" cy="1238250"/>
            <a:chOff x="4421" y="1820"/>
            <a:chExt cx="1457" cy="613"/>
          </a:xfrm>
        </p:grpSpPr>
        <p:sp>
          <p:nvSpPr>
            <p:cNvPr id="23594" name="Oval 26"/>
            <p:cNvSpPr>
              <a:spLocks noChangeArrowheads="1"/>
            </p:cNvSpPr>
            <p:nvPr/>
          </p:nvSpPr>
          <p:spPr bwMode="auto">
            <a:xfrm>
              <a:off x="4421" y="1820"/>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95" name="Text Box 27"/>
            <p:cNvSpPr txBox="1">
              <a:spLocks noChangeArrowheads="1"/>
            </p:cNvSpPr>
            <p:nvPr/>
          </p:nvSpPr>
          <p:spPr bwMode="auto">
            <a:xfrm>
              <a:off x="4516" y="1999"/>
              <a:ext cx="1362" cy="290"/>
            </a:xfrm>
            <a:prstGeom prst="rect">
              <a:avLst/>
            </a:prstGeom>
            <a:noFill/>
            <a:ln w="9525">
              <a:noFill/>
              <a:miter lim="800000"/>
              <a:headEnd/>
              <a:tailEnd/>
            </a:ln>
          </p:spPr>
          <p:txBody>
            <a:bodyPr lIns="0" tIns="0" rIns="0" bIns="0">
              <a:spAutoFit/>
            </a:bodyPr>
            <a:lstStyle/>
            <a:p>
              <a:pPr>
                <a:lnSpc>
                  <a:spcPct val="80000"/>
                </a:lnSpc>
                <a:spcBef>
                  <a:spcPct val="50000"/>
                </a:spcBef>
                <a:buFont typeface="Wingdings" pitchFamily="2" charset="2"/>
                <a:buNone/>
              </a:pPr>
              <a:r>
                <a:rPr lang="tr-TR" sz="1600" b="1">
                  <a:solidFill>
                    <a:srgbClr val="002060"/>
                  </a:solidFill>
                </a:rPr>
                <a:t>SANAYİ TESİSLERİ VE BÜYÜK ÖLÇEKLİ İŞLETMELER</a:t>
              </a:r>
            </a:p>
          </p:txBody>
        </p:sp>
      </p:grpSp>
      <p:grpSp>
        <p:nvGrpSpPr>
          <p:cNvPr id="18" name="Group 28"/>
          <p:cNvGrpSpPr>
            <a:grpSpLocks/>
          </p:cNvGrpSpPr>
          <p:nvPr/>
        </p:nvGrpSpPr>
        <p:grpSpPr bwMode="auto">
          <a:xfrm>
            <a:off x="5915025" y="2276475"/>
            <a:ext cx="2798763" cy="973138"/>
            <a:chOff x="3933" y="1266"/>
            <a:chExt cx="1511" cy="613"/>
          </a:xfrm>
        </p:grpSpPr>
        <p:sp>
          <p:nvSpPr>
            <p:cNvPr id="23592" name="Oval 29"/>
            <p:cNvSpPr>
              <a:spLocks noChangeArrowheads="1"/>
            </p:cNvSpPr>
            <p:nvPr/>
          </p:nvSpPr>
          <p:spPr bwMode="auto">
            <a:xfrm rot="-1801353">
              <a:off x="3933" y="1266"/>
              <a:ext cx="1293" cy="613"/>
            </a:xfrm>
            <a:prstGeom prst="ellipse">
              <a:avLst/>
            </a:prstGeom>
            <a:solidFill>
              <a:srgbClr val="FFFFFF"/>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93" name="Text Box 30"/>
            <p:cNvSpPr txBox="1">
              <a:spLocks noChangeArrowheads="1"/>
            </p:cNvSpPr>
            <p:nvPr/>
          </p:nvSpPr>
          <p:spPr bwMode="auto">
            <a:xfrm rot="-1801353">
              <a:off x="4083" y="1325"/>
              <a:ext cx="1361" cy="248"/>
            </a:xfrm>
            <a:prstGeom prst="rect">
              <a:avLst/>
            </a:prstGeom>
            <a:noFill/>
            <a:ln w="9525">
              <a:noFill/>
              <a:miter lim="800000"/>
              <a:headEnd/>
              <a:tailEnd/>
            </a:ln>
          </p:spPr>
          <p:txBody>
            <a:bodyPr lIns="0" tIns="0" rIns="0" bIns="0">
              <a:spAutoFit/>
            </a:bodyPr>
            <a:lstStyle/>
            <a:p>
              <a:pPr>
                <a:lnSpc>
                  <a:spcPct val="80000"/>
                </a:lnSpc>
                <a:spcBef>
                  <a:spcPct val="50000"/>
                </a:spcBef>
                <a:buFont typeface="Wingdings" pitchFamily="2" charset="2"/>
                <a:buNone/>
              </a:pPr>
              <a:r>
                <a:rPr lang="tr-TR" sz="1600" b="1" dirty="0">
                  <a:solidFill>
                    <a:srgbClr val="002060"/>
                  </a:solidFill>
                </a:rPr>
                <a:t>ÖLÇÜM </a:t>
              </a:r>
              <a:r>
                <a:rPr lang="tr-TR" sz="1600" b="1" dirty="0" smtClean="0">
                  <a:solidFill>
                    <a:srgbClr val="002060"/>
                  </a:solidFill>
                </a:rPr>
                <a:t>LABORATUVARLARI</a:t>
              </a:r>
              <a:endParaRPr lang="tr-TR" sz="1600" b="1" dirty="0">
                <a:solidFill>
                  <a:srgbClr val="002060"/>
                </a:solidFill>
              </a:endParaRPr>
            </a:p>
          </p:txBody>
        </p:sp>
      </p:grpSp>
      <p:grpSp>
        <p:nvGrpSpPr>
          <p:cNvPr id="21" name="Group 31"/>
          <p:cNvGrpSpPr>
            <a:grpSpLocks/>
          </p:cNvGrpSpPr>
          <p:nvPr/>
        </p:nvGrpSpPr>
        <p:grpSpPr bwMode="auto">
          <a:xfrm rot="-1801353">
            <a:off x="4756150" y="1322388"/>
            <a:ext cx="2600325" cy="1184275"/>
            <a:chOff x="2298" y="913"/>
            <a:chExt cx="1494" cy="613"/>
          </a:xfrm>
        </p:grpSpPr>
        <p:sp>
          <p:nvSpPr>
            <p:cNvPr id="23590" name="Oval 32"/>
            <p:cNvSpPr>
              <a:spLocks noChangeArrowheads="1"/>
            </p:cNvSpPr>
            <p:nvPr/>
          </p:nvSpPr>
          <p:spPr bwMode="auto">
            <a:xfrm>
              <a:off x="2298" y="913"/>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91" name="Text Box 33"/>
            <p:cNvSpPr txBox="1">
              <a:spLocks noChangeArrowheads="1"/>
            </p:cNvSpPr>
            <p:nvPr/>
          </p:nvSpPr>
          <p:spPr bwMode="auto">
            <a:xfrm>
              <a:off x="2431" y="1139"/>
              <a:ext cx="1361" cy="204"/>
            </a:xfrm>
            <a:prstGeom prst="rect">
              <a:avLst/>
            </a:prstGeom>
            <a:noFill/>
            <a:ln w="9525">
              <a:noFill/>
              <a:miter lim="800000"/>
              <a:headEnd/>
              <a:tailEnd/>
            </a:ln>
          </p:spPr>
          <p:txBody>
            <a:bodyPr lIns="0" tIns="0" rIns="0" bIns="0">
              <a:spAutoFit/>
            </a:bodyPr>
            <a:lstStyle/>
            <a:p>
              <a:pPr>
                <a:lnSpc>
                  <a:spcPct val="80000"/>
                </a:lnSpc>
                <a:spcBef>
                  <a:spcPct val="50000"/>
                </a:spcBef>
                <a:buFont typeface="Wingdings" pitchFamily="2" charset="2"/>
                <a:buNone/>
              </a:pPr>
              <a:r>
                <a:rPr lang="tr-TR" sz="1600" b="1" dirty="0">
                  <a:solidFill>
                    <a:srgbClr val="002060"/>
                  </a:solidFill>
                </a:rPr>
                <a:t>KAMU KURUMLARI,  BELEDİYELER</a:t>
              </a:r>
            </a:p>
          </p:txBody>
        </p:sp>
      </p:grpSp>
      <p:grpSp>
        <p:nvGrpSpPr>
          <p:cNvPr id="24" name="Group 34"/>
          <p:cNvGrpSpPr>
            <a:grpSpLocks/>
          </p:cNvGrpSpPr>
          <p:nvPr/>
        </p:nvGrpSpPr>
        <p:grpSpPr bwMode="auto">
          <a:xfrm rot="-1801353">
            <a:off x="2932113" y="1335088"/>
            <a:ext cx="2400300" cy="1077912"/>
            <a:chOff x="1205" y="572"/>
            <a:chExt cx="1513" cy="613"/>
          </a:xfrm>
        </p:grpSpPr>
        <p:sp>
          <p:nvSpPr>
            <p:cNvPr id="23588" name="Oval 35"/>
            <p:cNvSpPr>
              <a:spLocks noChangeArrowheads="1"/>
            </p:cNvSpPr>
            <p:nvPr/>
          </p:nvSpPr>
          <p:spPr bwMode="auto">
            <a:xfrm>
              <a:off x="1205" y="572"/>
              <a:ext cx="1293" cy="613"/>
            </a:xfrm>
            <a:prstGeom prst="ellipse">
              <a:avLst/>
            </a:prstGeom>
            <a:solidFill>
              <a:srgbClr val="FFFFFF"/>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89" name="Text Box 36"/>
            <p:cNvSpPr txBox="1">
              <a:spLocks noChangeArrowheads="1"/>
            </p:cNvSpPr>
            <p:nvPr/>
          </p:nvSpPr>
          <p:spPr bwMode="auto">
            <a:xfrm>
              <a:off x="1357" y="717"/>
              <a:ext cx="1361" cy="231"/>
            </a:xfrm>
            <a:prstGeom prst="rect">
              <a:avLst/>
            </a:prstGeom>
            <a:noFill/>
            <a:ln w="9525">
              <a:noFill/>
              <a:miter lim="800000"/>
              <a:headEnd/>
              <a:tailEnd/>
            </a:ln>
          </p:spPr>
          <p:txBody>
            <a:bodyPr lIns="0" tIns="0" rIns="0" bIns="0">
              <a:spAutoFit/>
            </a:bodyPr>
            <a:lstStyle/>
            <a:p>
              <a:pPr>
                <a:lnSpc>
                  <a:spcPct val="80000"/>
                </a:lnSpc>
                <a:spcBef>
                  <a:spcPct val="50000"/>
                </a:spcBef>
                <a:buFont typeface="Wingdings" pitchFamily="2" charset="2"/>
                <a:buNone/>
              </a:pPr>
              <a:endParaRPr lang="tr-TR" sz="700" b="1">
                <a:solidFill>
                  <a:srgbClr val="CC3399"/>
                </a:solidFill>
              </a:endParaRPr>
            </a:p>
            <a:p>
              <a:pPr>
                <a:lnSpc>
                  <a:spcPct val="80000"/>
                </a:lnSpc>
                <a:spcBef>
                  <a:spcPct val="50000"/>
                </a:spcBef>
                <a:buFont typeface="Wingdings" pitchFamily="2" charset="2"/>
                <a:buNone/>
              </a:pPr>
              <a:r>
                <a:rPr lang="tr-TR" sz="1600" b="1">
                  <a:solidFill>
                    <a:srgbClr val="002060"/>
                  </a:solidFill>
                </a:rPr>
                <a:t>ÜNİVERSİTELER</a:t>
              </a:r>
            </a:p>
          </p:txBody>
        </p:sp>
      </p:grpSp>
      <p:sp>
        <p:nvSpPr>
          <p:cNvPr id="27" name="Text Box 37"/>
          <p:cNvSpPr txBox="1">
            <a:spLocks noChangeArrowheads="1"/>
          </p:cNvSpPr>
          <p:nvPr/>
        </p:nvSpPr>
        <p:spPr bwMode="auto">
          <a:xfrm>
            <a:off x="3160713" y="3065463"/>
            <a:ext cx="3275012" cy="1323975"/>
          </a:xfrm>
          <a:prstGeom prst="rect">
            <a:avLst/>
          </a:prstGeom>
          <a:noFill/>
          <a:ln w="9525" algn="ctr">
            <a:noFill/>
            <a:miter lim="800000"/>
            <a:headEnd/>
            <a:tailEnd/>
          </a:ln>
          <a:effectLst/>
        </p:spPr>
        <p:txBody>
          <a:bodyPr>
            <a:spAutoFit/>
          </a:bodyPr>
          <a:lstStyle/>
          <a:p>
            <a:pPr marL="342900" indent="-342900" fontAlgn="auto">
              <a:spcBef>
                <a:spcPts val="0"/>
              </a:spcBef>
              <a:spcAft>
                <a:spcPts val="0"/>
              </a:spcAft>
              <a:buFont typeface="Wingdings" pitchFamily="2" charset="2"/>
              <a:buNone/>
              <a:defRPr/>
            </a:pPr>
            <a:r>
              <a:rPr lang="tr-TR" sz="4000" dirty="0">
                <a:solidFill>
                  <a:srgbClr val="FF6600"/>
                </a:solidFill>
                <a:effectLst>
                  <a:outerShdw blurRad="38100" dist="38100" dir="2700000" algn="tl">
                    <a:srgbClr val="000000"/>
                  </a:outerShdw>
                </a:effectLst>
                <a:latin typeface="+mn-lt"/>
              </a:rPr>
              <a:t>ÇEVRE </a:t>
            </a:r>
          </a:p>
          <a:p>
            <a:pPr marL="342900" indent="-342900" fontAlgn="auto">
              <a:spcBef>
                <a:spcPts val="0"/>
              </a:spcBef>
              <a:spcAft>
                <a:spcPts val="0"/>
              </a:spcAft>
              <a:buFont typeface="Wingdings" pitchFamily="2" charset="2"/>
              <a:buNone/>
              <a:defRPr/>
            </a:pPr>
            <a:r>
              <a:rPr lang="tr-TR" sz="4000" dirty="0">
                <a:solidFill>
                  <a:srgbClr val="FF6600"/>
                </a:solidFill>
                <a:effectLst>
                  <a:outerShdw blurRad="38100" dist="38100" dir="2700000" algn="tl">
                    <a:srgbClr val="000000"/>
                  </a:outerShdw>
                </a:effectLst>
                <a:latin typeface="+mn-lt"/>
              </a:rPr>
              <a:t>MÜHENDİSİ</a:t>
            </a:r>
          </a:p>
        </p:txBody>
      </p:sp>
      <p:grpSp>
        <p:nvGrpSpPr>
          <p:cNvPr id="29" name="Group 50"/>
          <p:cNvGrpSpPr>
            <a:grpSpLocks/>
          </p:cNvGrpSpPr>
          <p:nvPr/>
        </p:nvGrpSpPr>
        <p:grpSpPr bwMode="auto">
          <a:xfrm rot="-1801353">
            <a:off x="371475" y="1614488"/>
            <a:ext cx="3192463" cy="1006475"/>
            <a:chOff x="4421" y="1820"/>
            <a:chExt cx="1526" cy="613"/>
          </a:xfrm>
        </p:grpSpPr>
        <p:sp>
          <p:nvSpPr>
            <p:cNvPr id="23586" name="Oval 51"/>
            <p:cNvSpPr>
              <a:spLocks noChangeArrowheads="1"/>
            </p:cNvSpPr>
            <p:nvPr/>
          </p:nvSpPr>
          <p:spPr bwMode="auto">
            <a:xfrm>
              <a:off x="4421" y="1820"/>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87" name="Text Box 52"/>
            <p:cNvSpPr txBox="1">
              <a:spLocks noChangeArrowheads="1"/>
            </p:cNvSpPr>
            <p:nvPr/>
          </p:nvSpPr>
          <p:spPr bwMode="auto">
            <a:xfrm>
              <a:off x="4586" y="2015"/>
              <a:ext cx="1361" cy="240"/>
            </a:xfrm>
            <a:prstGeom prst="rect">
              <a:avLst/>
            </a:prstGeom>
            <a:noFill/>
            <a:ln w="9525">
              <a:noFill/>
              <a:miter lim="800000"/>
              <a:headEnd/>
              <a:tailEnd/>
            </a:ln>
          </p:spPr>
          <p:txBody>
            <a:bodyPr lIns="0" tIns="0" rIns="0" bIns="0">
              <a:spAutoFit/>
            </a:bodyPr>
            <a:lstStyle/>
            <a:p>
              <a:pPr>
                <a:lnSpc>
                  <a:spcPct val="80000"/>
                </a:lnSpc>
                <a:spcBef>
                  <a:spcPct val="50000"/>
                </a:spcBef>
                <a:buFont typeface="Wingdings" pitchFamily="2" charset="2"/>
                <a:buNone/>
              </a:pPr>
              <a:r>
                <a:rPr lang="tr-TR" sz="1600" b="1">
                  <a:solidFill>
                    <a:srgbClr val="002060"/>
                  </a:solidFill>
                </a:rPr>
                <a:t>ATIK TOPLAMA,GERİ KAZANIM TESİSLERİ  </a:t>
              </a:r>
            </a:p>
          </p:txBody>
        </p:sp>
      </p:grpSp>
      <p:grpSp>
        <p:nvGrpSpPr>
          <p:cNvPr id="32" name="Group 53"/>
          <p:cNvGrpSpPr>
            <a:grpSpLocks/>
          </p:cNvGrpSpPr>
          <p:nvPr/>
        </p:nvGrpSpPr>
        <p:grpSpPr bwMode="auto">
          <a:xfrm>
            <a:off x="2979738" y="5300663"/>
            <a:ext cx="2189162" cy="1008062"/>
            <a:chOff x="2858" y="3504"/>
            <a:chExt cx="1379" cy="613"/>
          </a:xfrm>
        </p:grpSpPr>
        <p:sp>
          <p:nvSpPr>
            <p:cNvPr id="23584" name="Oval 54"/>
            <p:cNvSpPr>
              <a:spLocks noChangeArrowheads="1"/>
            </p:cNvSpPr>
            <p:nvPr/>
          </p:nvSpPr>
          <p:spPr bwMode="auto">
            <a:xfrm rot="-1801353">
              <a:off x="2858" y="3504"/>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85" name="Text Box 55"/>
            <p:cNvSpPr txBox="1">
              <a:spLocks noChangeArrowheads="1"/>
            </p:cNvSpPr>
            <p:nvPr/>
          </p:nvSpPr>
          <p:spPr bwMode="auto">
            <a:xfrm rot="-1801353">
              <a:off x="2876" y="3659"/>
              <a:ext cx="1361" cy="299"/>
            </a:xfrm>
            <a:prstGeom prst="rect">
              <a:avLst/>
            </a:prstGeom>
            <a:noFill/>
            <a:ln w="9525">
              <a:noFill/>
              <a:miter lim="800000"/>
              <a:headEnd/>
              <a:tailEnd/>
            </a:ln>
          </p:spPr>
          <p:txBody>
            <a:bodyPr lIns="0" tIns="0" rIns="0" bIns="0">
              <a:spAutoFit/>
            </a:bodyPr>
            <a:lstStyle/>
            <a:p>
              <a:pPr algn="ctr">
                <a:spcBef>
                  <a:spcPct val="50000"/>
                </a:spcBef>
                <a:buFont typeface="Wingdings" pitchFamily="2" charset="2"/>
                <a:buNone/>
              </a:pPr>
              <a:r>
                <a:rPr lang="tr-TR" sz="1600" b="1">
                  <a:solidFill>
                    <a:srgbClr val="002060"/>
                  </a:solidFill>
                </a:rPr>
                <a:t>MÜHENDİSLİK BÜROLARI</a:t>
              </a:r>
            </a:p>
          </p:txBody>
        </p:sp>
      </p:grpSp>
      <p:grpSp>
        <p:nvGrpSpPr>
          <p:cNvPr id="35" name="Group 56"/>
          <p:cNvGrpSpPr>
            <a:grpSpLocks/>
          </p:cNvGrpSpPr>
          <p:nvPr/>
        </p:nvGrpSpPr>
        <p:grpSpPr bwMode="auto">
          <a:xfrm>
            <a:off x="847725" y="5373688"/>
            <a:ext cx="2751138" cy="973137"/>
            <a:chOff x="272" y="3209"/>
            <a:chExt cx="1485" cy="613"/>
          </a:xfrm>
        </p:grpSpPr>
        <p:sp>
          <p:nvSpPr>
            <p:cNvPr id="23582" name="Oval 57"/>
            <p:cNvSpPr>
              <a:spLocks noChangeArrowheads="1"/>
            </p:cNvSpPr>
            <p:nvPr/>
          </p:nvSpPr>
          <p:spPr bwMode="auto">
            <a:xfrm rot="-1801353">
              <a:off x="272" y="3209"/>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83" name="Text Box 58"/>
            <p:cNvSpPr txBox="1">
              <a:spLocks noChangeArrowheads="1"/>
            </p:cNvSpPr>
            <p:nvPr/>
          </p:nvSpPr>
          <p:spPr bwMode="auto">
            <a:xfrm rot="-1801353">
              <a:off x="396" y="3323"/>
              <a:ext cx="1361" cy="155"/>
            </a:xfrm>
            <a:prstGeom prst="rect">
              <a:avLst/>
            </a:prstGeom>
            <a:noFill/>
            <a:ln w="9525">
              <a:noFill/>
              <a:miter lim="800000"/>
              <a:headEnd/>
              <a:tailEnd/>
            </a:ln>
          </p:spPr>
          <p:txBody>
            <a:bodyPr lIns="0" tIns="0" rIns="0" bIns="0">
              <a:spAutoFit/>
            </a:bodyPr>
            <a:lstStyle/>
            <a:p>
              <a:pPr>
                <a:spcBef>
                  <a:spcPct val="50000"/>
                </a:spcBef>
                <a:buFont typeface="Wingdings" pitchFamily="2" charset="2"/>
                <a:buNone/>
              </a:pPr>
              <a:r>
                <a:rPr lang="tr-TR" sz="1600" b="1">
                  <a:solidFill>
                    <a:srgbClr val="002060"/>
                  </a:solidFill>
                </a:rPr>
                <a:t>LPG İSTASYONLARI</a:t>
              </a:r>
            </a:p>
          </p:txBody>
        </p:sp>
      </p:grpSp>
      <p:grpSp>
        <p:nvGrpSpPr>
          <p:cNvPr id="38" name="Group 59"/>
          <p:cNvGrpSpPr>
            <a:grpSpLocks/>
          </p:cNvGrpSpPr>
          <p:nvPr/>
        </p:nvGrpSpPr>
        <p:grpSpPr bwMode="auto">
          <a:xfrm>
            <a:off x="26988" y="3176588"/>
            <a:ext cx="3100387" cy="973137"/>
            <a:chOff x="272" y="3209"/>
            <a:chExt cx="1486" cy="613"/>
          </a:xfrm>
        </p:grpSpPr>
        <p:sp>
          <p:nvSpPr>
            <p:cNvPr id="23580" name="Oval 60"/>
            <p:cNvSpPr>
              <a:spLocks noChangeArrowheads="1"/>
            </p:cNvSpPr>
            <p:nvPr/>
          </p:nvSpPr>
          <p:spPr bwMode="auto">
            <a:xfrm rot="-1801353">
              <a:off x="272" y="3209"/>
              <a:ext cx="1293" cy="613"/>
            </a:xfrm>
            <a:prstGeom prst="ellipse">
              <a:avLst/>
            </a:prstGeom>
            <a:solidFill>
              <a:schemeClr val="bg1"/>
            </a:solidFill>
            <a:ln w="57150" algn="ctr">
              <a:solidFill>
                <a:srgbClr val="FF6600"/>
              </a:solidFill>
              <a:round/>
              <a:headEnd/>
              <a:tailEnd/>
            </a:ln>
          </p:spPr>
          <p:txBody>
            <a:bodyPr wrap="none" anchor="ctr"/>
            <a:lstStyle/>
            <a:p>
              <a:pPr marL="342900" indent="-342900">
                <a:buFont typeface="Wingdings" pitchFamily="2" charset="2"/>
                <a:buAutoNum type="arabicPeriod" startAt="19"/>
              </a:pPr>
              <a:endParaRPr lang="tr-TR">
                <a:latin typeface="Gill Sans MT" pitchFamily="34" charset="0"/>
              </a:endParaRPr>
            </a:p>
          </p:txBody>
        </p:sp>
        <p:sp>
          <p:nvSpPr>
            <p:cNvPr id="23581" name="Text Box 61"/>
            <p:cNvSpPr txBox="1">
              <a:spLocks noChangeArrowheads="1"/>
            </p:cNvSpPr>
            <p:nvPr/>
          </p:nvSpPr>
          <p:spPr bwMode="auto">
            <a:xfrm rot="-1801353">
              <a:off x="397" y="3250"/>
              <a:ext cx="1361" cy="310"/>
            </a:xfrm>
            <a:prstGeom prst="rect">
              <a:avLst/>
            </a:prstGeom>
            <a:noFill/>
            <a:ln w="9525">
              <a:noFill/>
              <a:miter lim="800000"/>
              <a:headEnd/>
              <a:tailEnd/>
            </a:ln>
          </p:spPr>
          <p:txBody>
            <a:bodyPr lIns="0" tIns="0" rIns="0" bIns="0">
              <a:spAutoFit/>
            </a:bodyPr>
            <a:lstStyle/>
            <a:p>
              <a:pPr>
                <a:spcBef>
                  <a:spcPct val="50000"/>
                </a:spcBef>
                <a:buFont typeface="Wingdings" pitchFamily="2" charset="2"/>
                <a:buNone/>
              </a:pPr>
              <a:r>
                <a:rPr lang="tr-TR" sz="1600" b="1">
                  <a:solidFill>
                    <a:srgbClr val="002060"/>
                  </a:solidFill>
                </a:rPr>
                <a:t>KATI ATIK DEPOLAMA TESİSLERİ</a:t>
              </a:r>
            </a:p>
          </p:txBody>
        </p:sp>
      </p:grpSp>
      <p:sp>
        <p:nvSpPr>
          <p:cNvPr id="23568" name="Line 62"/>
          <p:cNvSpPr>
            <a:spLocks noChangeShapeType="1"/>
          </p:cNvSpPr>
          <p:nvPr/>
        </p:nvSpPr>
        <p:spPr bwMode="auto">
          <a:xfrm>
            <a:off x="2411413" y="2420938"/>
            <a:ext cx="914400" cy="792162"/>
          </a:xfrm>
          <a:prstGeom prst="line">
            <a:avLst/>
          </a:prstGeom>
          <a:noFill/>
          <a:ln w="57150">
            <a:solidFill>
              <a:srgbClr val="FF6600"/>
            </a:solidFill>
            <a:prstDash val="sysDot"/>
            <a:round/>
            <a:headEnd/>
            <a:tailEnd/>
          </a:ln>
        </p:spPr>
        <p:txBody>
          <a:bodyPr wrap="none" anchor="ctr"/>
          <a:lstStyle/>
          <a:p>
            <a:endParaRPr lang="tr-TR"/>
          </a:p>
        </p:txBody>
      </p:sp>
      <p:sp>
        <p:nvSpPr>
          <p:cNvPr id="23569" name="Line 63"/>
          <p:cNvSpPr>
            <a:spLocks noChangeShapeType="1"/>
          </p:cNvSpPr>
          <p:nvPr/>
        </p:nvSpPr>
        <p:spPr bwMode="auto">
          <a:xfrm flipV="1">
            <a:off x="2268538" y="3573463"/>
            <a:ext cx="911225" cy="0"/>
          </a:xfrm>
          <a:prstGeom prst="line">
            <a:avLst/>
          </a:prstGeom>
          <a:noFill/>
          <a:ln w="57150">
            <a:solidFill>
              <a:srgbClr val="FF6600"/>
            </a:solidFill>
            <a:prstDash val="sysDot"/>
            <a:round/>
            <a:headEnd/>
            <a:tailEnd/>
          </a:ln>
        </p:spPr>
        <p:txBody>
          <a:bodyPr wrap="none" anchor="ctr"/>
          <a:lstStyle/>
          <a:p>
            <a:endParaRPr lang="tr-TR"/>
          </a:p>
        </p:txBody>
      </p:sp>
      <p:sp>
        <p:nvSpPr>
          <p:cNvPr id="23570" name="Line 64"/>
          <p:cNvSpPr>
            <a:spLocks noChangeShapeType="1"/>
          </p:cNvSpPr>
          <p:nvPr/>
        </p:nvSpPr>
        <p:spPr bwMode="auto">
          <a:xfrm flipV="1">
            <a:off x="2411413" y="4017963"/>
            <a:ext cx="836612" cy="274637"/>
          </a:xfrm>
          <a:prstGeom prst="line">
            <a:avLst/>
          </a:prstGeom>
          <a:noFill/>
          <a:ln w="57150">
            <a:solidFill>
              <a:srgbClr val="FF6600"/>
            </a:solidFill>
            <a:prstDash val="sysDot"/>
            <a:round/>
            <a:headEnd/>
            <a:tailEnd/>
          </a:ln>
        </p:spPr>
        <p:txBody>
          <a:bodyPr wrap="none" anchor="ctr"/>
          <a:lstStyle/>
          <a:p>
            <a:endParaRPr lang="tr-TR"/>
          </a:p>
        </p:txBody>
      </p:sp>
      <p:sp>
        <p:nvSpPr>
          <p:cNvPr id="23571" name="Line 65"/>
          <p:cNvSpPr>
            <a:spLocks noChangeShapeType="1"/>
          </p:cNvSpPr>
          <p:nvPr/>
        </p:nvSpPr>
        <p:spPr bwMode="auto">
          <a:xfrm flipV="1">
            <a:off x="3059113" y="4292600"/>
            <a:ext cx="720725" cy="936625"/>
          </a:xfrm>
          <a:prstGeom prst="line">
            <a:avLst/>
          </a:prstGeom>
          <a:noFill/>
          <a:ln w="57150">
            <a:solidFill>
              <a:srgbClr val="FF6600"/>
            </a:solidFill>
            <a:prstDash val="sysDot"/>
            <a:round/>
            <a:headEnd/>
            <a:tailEnd/>
          </a:ln>
        </p:spPr>
        <p:txBody>
          <a:bodyPr wrap="none" anchor="ctr"/>
          <a:lstStyle/>
          <a:p>
            <a:endParaRPr lang="tr-TR"/>
          </a:p>
        </p:txBody>
      </p:sp>
      <p:sp>
        <p:nvSpPr>
          <p:cNvPr id="23572" name="Line 66"/>
          <p:cNvSpPr>
            <a:spLocks noChangeShapeType="1"/>
          </p:cNvSpPr>
          <p:nvPr/>
        </p:nvSpPr>
        <p:spPr bwMode="auto">
          <a:xfrm flipH="1" flipV="1">
            <a:off x="4464050" y="4292600"/>
            <a:ext cx="36513" cy="865188"/>
          </a:xfrm>
          <a:prstGeom prst="line">
            <a:avLst/>
          </a:prstGeom>
          <a:noFill/>
          <a:ln w="57150">
            <a:solidFill>
              <a:srgbClr val="FF6600"/>
            </a:solidFill>
            <a:prstDash val="sysDot"/>
            <a:round/>
            <a:headEnd/>
            <a:tailEnd/>
          </a:ln>
        </p:spPr>
        <p:txBody>
          <a:bodyPr wrap="none" anchor="ctr"/>
          <a:lstStyle/>
          <a:p>
            <a:endParaRPr lang="tr-TR"/>
          </a:p>
        </p:txBody>
      </p:sp>
      <p:sp>
        <p:nvSpPr>
          <p:cNvPr id="23573" name="Line 67"/>
          <p:cNvSpPr>
            <a:spLocks noChangeShapeType="1"/>
          </p:cNvSpPr>
          <p:nvPr/>
        </p:nvSpPr>
        <p:spPr bwMode="auto">
          <a:xfrm flipH="1" flipV="1">
            <a:off x="5146675" y="4292600"/>
            <a:ext cx="793750" cy="865188"/>
          </a:xfrm>
          <a:prstGeom prst="line">
            <a:avLst/>
          </a:prstGeom>
          <a:noFill/>
          <a:ln w="57150">
            <a:solidFill>
              <a:srgbClr val="FF6600"/>
            </a:solidFill>
            <a:prstDash val="sysDot"/>
            <a:round/>
            <a:headEnd/>
            <a:tailEnd/>
          </a:ln>
        </p:spPr>
        <p:txBody>
          <a:bodyPr wrap="none" anchor="ctr"/>
          <a:lstStyle/>
          <a:p>
            <a:endParaRPr lang="tr-TR"/>
          </a:p>
        </p:txBody>
      </p:sp>
      <p:sp>
        <p:nvSpPr>
          <p:cNvPr id="23574" name="Line 68"/>
          <p:cNvSpPr>
            <a:spLocks noChangeShapeType="1"/>
          </p:cNvSpPr>
          <p:nvPr/>
        </p:nvSpPr>
        <p:spPr bwMode="auto">
          <a:xfrm flipH="1" flipV="1">
            <a:off x="5795963" y="4292600"/>
            <a:ext cx="1379537" cy="936625"/>
          </a:xfrm>
          <a:prstGeom prst="line">
            <a:avLst/>
          </a:prstGeom>
          <a:noFill/>
          <a:ln w="57150">
            <a:solidFill>
              <a:srgbClr val="FF6600"/>
            </a:solidFill>
            <a:prstDash val="sysDot"/>
            <a:round/>
            <a:headEnd/>
            <a:tailEnd/>
          </a:ln>
        </p:spPr>
        <p:txBody>
          <a:bodyPr wrap="none" anchor="ctr"/>
          <a:lstStyle/>
          <a:p>
            <a:endParaRPr lang="tr-TR"/>
          </a:p>
        </p:txBody>
      </p:sp>
      <p:sp>
        <p:nvSpPr>
          <p:cNvPr id="23575" name="Line 69"/>
          <p:cNvSpPr>
            <a:spLocks noChangeShapeType="1"/>
          </p:cNvSpPr>
          <p:nvPr/>
        </p:nvSpPr>
        <p:spPr bwMode="auto">
          <a:xfrm flipH="1">
            <a:off x="6011863" y="4017963"/>
            <a:ext cx="550862" cy="0"/>
          </a:xfrm>
          <a:prstGeom prst="line">
            <a:avLst/>
          </a:prstGeom>
          <a:noFill/>
          <a:ln w="57150">
            <a:solidFill>
              <a:srgbClr val="FF6600"/>
            </a:solidFill>
            <a:prstDash val="sysDot"/>
            <a:round/>
            <a:headEnd/>
            <a:tailEnd/>
          </a:ln>
        </p:spPr>
        <p:txBody>
          <a:bodyPr wrap="none" anchor="ctr"/>
          <a:lstStyle/>
          <a:p>
            <a:endParaRPr lang="tr-TR"/>
          </a:p>
        </p:txBody>
      </p:sp>
      <p:sp>
        <p:nvSpPr>
          <p:cNvPr id="23576" name="Line 70"/>
          <p:cNvSpPr>
            <a:spLocks noChangeShapeType="1"/>
          </p:cNvSpPr>
          <p:nvPr/>
        </p:nvSpPr>
        <p:spPr bwMode="auto">
          <a:xfrm flipH="1">
            <a:off x="4895850" y="3213100"/>
            <a:ext cx="1116013" cy="360363"/>
          </a:xfrm>
          <a:prstGeom prst="line">
            <a:avLst/>
          </a:prstGeom>
          <a:noFill/>
          <a:ln w="57150">
            <a:solidFill>
              <a:srgbClr val="FF6600"/>
            </a:solidFill>
            <a:prstDash val="sysDot"/>
            <a:round/>
            <a:headEnd/>
            <a:tailEnd/>
          </a:ln>
        </p:spPr>
        <p:txBody>
          <a:bodyPr wrap="none" anchor="ctr"/>
          <a:lstStyle/>
          <a:p>
            <a:endParaRPr lang="tr-TR"/>
          </a:p>
        </p:txBody>
      </p:sp>
      <p:sp>
        <p:nvSpPr>
          <p:cNvPr id="23577" name="Line 71"/>
          <p:cNvSpPr>
            <a:spLocks noChangeShapeType="1"/>
          </p:cNvSpPr>
          <p:nvPr/>
        </p:nvSpPr>
        <p:spPr bwMode="auto">
          <a:xfrm flipH="1">
            <a:off x="4635500" y="2636838"/>
            <a:ext cx="368300" cy="576262"/>
          </a:xfrm>
          <a:prstGeom prst="line">
            <a:avLst/>
          </a:prstGeom>
          <a:noFill/>
          <a:ln w="57150">
            <a:solidFill>
              <a:srgbClr val="FF6600"/>
            </a:solidFill>
            <a:prstDash val="sysDot"/>
            <a:round/>
            <a:headEnd/>
            <a:tailEnd/>
          </a:ln>
        </p:spPr>
        <p:txBody>
          <a:bodyPr wrap="none" anchor="ctr"/>
          <a:lstStyle/>
          <a:p>
            <a:endParaRPr lang="tr-TR"/>
          </a:p>
        </p:txBody>
      </p:sp>
      <p:sp>
        <p:nvSpPr>
          <p:cNvPr id="23578" name="Line 72"/>
          <p:cNvSpPr>
            <a:spLocks noChangeShapeType="1"/>
          </p:cNvSpPr>
          <p:nvPr/>
        </p:nvSpPr>
        <p:spPr bwMode="auto">
          <a:xfrm>
            <a:off x="4067175" y="2492375"/>
            <a:ext cx="0" cy="720725"/>
          </a:xfrm>
          <a:prstGeom prst="line">
            <a:avLst/>
          </a:prstGeom>
          <a:noFill/>
          <a:ln w="57150">
            <a:solidFill>
              <a:srgbClr val="FF6600"/>
            </a:solidFill>
            <a:prstDash val="sysDot"/>
            <a:round/>
            <a:headEnd/>
            <a:tailEnd/>
          </a:ln>
        </p:spPr>
        <p:txBody>
          <a:bodyPr wrap="none" anchor="ctr"/>
          <a:lstStyle/>
          <a:p>
            <a:endParaRPr lang="tr-TR"/>
          </a:p>
        </p:txBody>
      </p:sp>
      <p:sp>
        <p:nvSpPr>
          <p:cNvPr id="23579" name="Veri Yer Tutucusu 5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27F638B5-C7B0-4B6B-8C38-489FF74B4DAB}" type="datetime1">
              <a:rPr lang="tr-TR"/>
              <a:pPr fontAlgn="base">
                <a:spcBef>
                  <a:spcPct val="0"/>
                </a:spcBef>
                <a:spcAft>
                  <a:spcPct val="0"/>
                </a:spcAft>
                <a:defRPr/>
              </a:pPr>
              <a:t>7.08.2023</a:t>
            </a:fld>
            <a:endParaRPr lang="tr-TR"/>
          </a:p>
        </p:txBody>
      </p:sp>
    </p:spTree>
    <p:extLst>
      <p:ext uri="{BB962C8B-B14F-4D97-AF65-F5344CB8AC3E}">
        <p14:creationId xmlns:p14="http://schemas.microsoft.com/office/powerpoint/2010/main" val="3771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5"/>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9"/>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2"/>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4"/>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1"/>
                                        </p:tgtEl>
                                        <p:attrNameLst>
                                          <p:attrName>r</p:attrName>
                                        </p:attrNameLst>
                                      </p:cBhvr>
                                    </p:animRot>
                                  </p:childTnLst>
                                </p:cTn>
                              </p:par>
                              <p:par>
                                <p:cTn id="19" presetID="50" presetClass="entr" presetSubtype="0" decel="10000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3"/>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par>
                                <p:cTn id="24" presetID="8" presetClass="emph" presetSubtype="0" fill="hold" nodeType="withEffect">
                                  <p:stCondLst>
                                    <p:cond delay="0"/>
                                  </p:stCondLst>
                                  <p:childTnLst>
                                    <p:animRot by="21600000">
                                      <p:cBhvr>
                                        <p:cTn id="25" dur="2000" fill="hold"/>
                                        <p:tgtEl>
                                          <p:spTgt spid="29"/>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32"/>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35"/>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ChangeArrowheads="1"/>
          </p:cNvSpPr>
          <p:nvPr/>
        </p:nvSpPr>
        <p:spPr bwMode="auto">
          <a:xfrm>
            <a:off x="7472363" y="3071813"/>
            <a:ext cx="9144000" cy="0"/>
          </a:xfrm>
          <a:prstGeom prst="rect">
            <a:avLst/>
          </a:prstGeom>
          <a:noFill/>
          <a:ln w="9525">
            <a:noFill/>
            <a:miter lim="800000"/>
            <a:headEnd/>
            <a:tailEnd/>
          </a:ln>
        </p:spPr>
        <p:txBody>
          <a:bodyPr wrap="none" anchor="ctr">
            <a:spAutoFit/>
          </a:bodyPr>
          <a:lstStyle/>
          <a:p>
            <a:endParaRPr lang="tr-TR">
              <a:latin typeface="Gill Sans MT" pitchFamily="34" charset="0"/>
            </a:endParaRPr>
          </a:p>
        </p:txBody>
      </p:sp>
      <p:graphicFrame>
        <p:nvGraphicFramePr>
          <p:cNvPr id="2" name="Diyagram 1"/>
          <p:cNvGraphicFramePr/>
          <p:nvPr>
            <p:extLst>
              <p:ext uri="{D42A27DB-BD31-4B8C-83A1-F6EECF244321}">
                <p14:modId xmlns:p14="http://schemas.microsoft.com/office/powerpoint/2010/main" val="1478727355"/>
              </p:ext>
            </p:extLst>
          </p:nvPr>
        </p:nvGraphicFramePr>
        <p:xfrm>
          <a:off x="323528" y="1256139"/>
          <a:ext cx="42484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şlık 1"/>
          <p:cNvSpPr txBox="1">
            <a:spLocks/>
          </p:cNvSpPr>
          <p:nvPr/>
        </p:nvSpPr>
        <p:spPr>
          <a:xfrm>
            <a:off x="457200" y="152400"/>
            <a:ext cx="8229600" cy="990600"/>
          </a:xfrm>
          <a:prstGeom prst="rect">
            <a:avLst/>
          </a:prstGeom>
        </p:spPr>
        <p:txBody>
          <a:bodyPr>
            <a:normAutofit fontScale="90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defRPr/>
            </a:pPr>
            <a:endParaRPr lang="tr-TR" b="1" dirty="0" smtClean="0"/>
          </a:p>
          <a:p>
            <a:pPr marL="0" indent="0" fontAlgn="auto">
              <a:spcAft>
                <a:spcPts val="0"/>
              </a:spcAft>
              <a:buFont typeface="Wingdings 3"/>
              <a:buNone/>
              <a:defRPr/>
            </a:pPr>
            <a:r>
              <a:rPr lang="tr-TR" sz="3900" b="1" dirty="0" smtClean="0">
                <a:latin typeface="+mj-lt"/>
              </a:rPr>
              <a:t>ÇEVRE MÜHENDİSİ NE İŞ YAPAR?</a:t>
            </a:r>
            <a:endParaRPr lang="tr-TR" sz="3900" b="1" dirty="0">
              <a:latin typeface="+mj-lt"/>
            </a:endParaRPr>
          </a:p>
        </p:txBody>
      </p:sp>
      <p:sp>
        <p:nvSpPr>
          <p:cNvPr id="24580"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8236D45-9B8B-4965-93BB-3836249AFD32}" type="datetime1">
              <a:rPr lang="tr-TR"/>
              <a:pPr fontAlgn="base">
                <a:spcBef>
                  <a:spcPct val="0"/>
                </a:spcBef>
                <a:spcAft>
                  <a:spcPct val="0"/>
                </a:spcAft>
                <a:defRPr/>
              </a:pPr>
              <a:t>7.08.2023</a:t>
            </a:fld>
            <a:endParaRPr lang="tr-TR"/>
          </a:p>
        </p:txBody>
      </p:sp>
      <p:sp>
        <p:nvSpPr>
          <p:cNvPr id="24581" name="Dikdörtgen 3"/>
          <p:cNvSpPr>
            <a:spLocks noChangeArrowheads="1"/>
          </p:cNvSpPr>
          <p:nvPr/>
        </p:nvSpPr>
        <p:spPr bwMode="auto">
          <a:xfrm>
            <a:off x="4724400" y="1341438"/>
            <a:ext cx="4648200" cy="4693593"/>
          </a:xfrm>
          <a:prstGeom prst="rect">
            <a:avLst/>
          </a:prstGeom>
          <a:noFill/>
          <a:ln w="9525">
            <a:noFill/>
            <a:miter lim="800000"/>
            <a:headEnd/>
            <a:tailEnd/>
          </a:ln>
        </p:spPr>
        <p:txBody>
          <a:bodyPr wrap="square">
            <a:spAutoFit/>
          </a:bodyPr>
          <a:lstStyle/>
          <a:p>
            <a:r>
              <a:rPr lang="tr-TR" sz="2300" dirty="0">
                <a:latin typeface="Gill Sans MT" pitchFamily="34" charset="0"/>
              </a:rPr>
              <a:t>- </a:t>
            </a:r>
            <a:r>
              <a:rPr lang="tr-TR" sz="2300" dirty="0" err="1" smtClean="0">
                <a:latin typeface="Gill Sans MT" pitchFamily="34" charset="0"/>
              </a:rPr>
              <a:t>Etüd</a:t>
            </a:r>
            <a:r>
              <a:rPr lang="tr-TR" sz="2300" dirty="0" smtClean="0">
                <a:latin typeface="Gill Sans MT" pitchFamily="34" charset="0"/>
              </a:rPr>
              <a:t>, fizibilite</a:t>
            </a:r>
            <a:r>
              <a:rPr lang="tr-TR" sz="2300" dirty="0">
                <a:latin typeface="Gill Sans MT" pitchFamily="34" charset="0"/>
              </a:rPr>
              <a:t>, proje,</a:t>
            </a:r>
          </a:p>
          <a:p>
            <a:r>
              <a:rPr lang="tr-TR" sz="2300" dirty="0">
                <a:latin typeface="Gill Sans MT" pitchFamily="34" charset="0"/>
              </a:rPr>
              <a:t>- Araştırma, geliştirme ve planlama,</a:t>
            </a:r>
          </a:p>
          <a:p>
            <a:r>
              <a:rPr lang="tr-TR" sz="2300" dirty="0">
                <a:latin typeface="Gill Sans MT" pitchFamily="34" charset="0"/>
              </a:rPr>
              <a:t>- Danışmanlık ve eğitim,</a:t>
            </a:r>
          </a:p>
          <a:p>
            <a:r>
              <a:rPr lang="tr-TR" sz="2300" dirty="0">
                <a:latin typeface="Gill Sans MT" pitchFamily="34" charset="0"/>
              </a:rPr>
              <a:t>- Kontrollük,</a:t>
            </a:r>
          </a:p>
          <a:p>
            <a:r>
              <a:rPr lang="tr-TR" sz="2300" dirty="0">
                <a:latin typeface="Gill Sans MT" pitchFamily="34" charset="0"/>
              </a:rPr>
              <a:t>- Deneme işletmesi, muayene ve kabul,</a:t>
            </a:r>
          </a:p>
          <a:p>
            <a:r>
              <a:rPr lang="tr-TR" sz="2300" dirty="0">
                <a:latin typeface="Gill Sans MT" pitchFamily="34" charset="0"/>
              </a:rPr>
              <a:t>- Uygulama ve işletme yönetimi,</a:t>
            </a:r>
          </a:p>
          <a:p>
            <a:r>
              <a:rPr lang="tr-TR" sz="2300" dirty="0">
                <a:latin typeface="Gill Sans MT" pitchFamily="34" charset="0"/>
              </a:rPr>
              <a:t>- Keşif-şartname-ihale dosyası hazırlama ve düzenleme,</a:t>
            </a:r>
          </a:p>
          <a:p>
            <a:r>
              <a:rPr lang="tr-TR" sz="2300" dirty="0">
                <a:latin typeface="Gill Sans MT" pitchFamily="34" charset="0"/>
              </a:rPr>
              <a:t>- </a:t>
            </a:r>
            <a:r>
              <a:rPr lang="tr-TR" sz="2300" dirty="0" err="1">
                <a:latin typeface="Gill Sans MT" pitchFamily="34" charset="0"/>
              </a:rPr>
              <a:t>Hakediş</a:t>
            </a:r>
            <a:r>
              <a:rPr lang="tr-TR" sz="2300" dirty="0">
                <a:latin typeface="Gill Sans MT" pitchFamily="34" charset="0"/>
              </a:rPr>
              <a:t> ve kesin hesap,</a:t>
            </a:r>
          </a:p>
          <a:p>
            <a:r>
              <a:rPr lang="tr-TR" sz="2300" dirty="0">
                <a:latin typeface="Gill Sans MT" pitchFamily="34" charset="0"/>
              </a:rPr>
              <a:t>- Numune alma, deney, ölçüm, analiz ve modelleme</a:t>
            </a:r>
          </a:p>
        </p:txBody>
      </p:sp>
    </p:spTree>
    <p:extLst>
      <p:ext uri="{BB962C8B-B14F-4D97-AF65-F5344CB8AC3E}">
        <p14:creationId xmlns:p14="http://schemas.microsoft.com/office/powerpoint/2010/main" val="2495566405"/>
      </p:ext>
    </p:extLst>
  </p:cSld>
  <p:clrMapOvr>
    <a:masterClrMapping/>
  </p:clrMapOvr>
  <p:transition spd="slow">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Başlık 1"/>
          <p:cNvSpPr>
            <a:spLocks noGrp="1"/>
          </p:cNvSpPr>
          <p:nvPr>
            <p:ph type="title"/>
          </p:nvPr>
        </p:nvSpPr>
        <p:spPr/>
        <p:txBody>
          <a:bodyPr/>
          <a:lstStyle/>
          <a:p>
            <a:pPr eaLnBrk="1" hangingPunct="1"/>
            <a:r>
              <a:rPr lang="tr-TR" b="1" dirty="0" smtClean="0">
                <a:solidFill>
                  <a:schemeClr val="tx1"/>
                </a:solidFill>
              </a:rPr>
              <a:t>İŞ HAYATI</a:t>
            </a:r>
            <a:endParaRPr lang="tr-TR" b="1" dirty="0" smtClean="0"/>
          </a:p>
        </p:txBody>
      </p:sp>
      <p:sp>
        <p:nvSpPr>
          <p:cNvPr id="54274"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6CABA49-0867-4EFD-9F63-CF41F88DAB34}" type="datetime1">
              <a:rPr lang="tr-TR"/>
              <a:pPr fontAlgn="base">
                <a:spcBef>
                  <a:spcPct val="0"/>
                </a:spcBef>
                <a:spcAft>
                  <a:spcPct val="0"/>
                </a:spcAft>
                <a:defRPr/>
              </a:pPr>
              <a:t>7.08.2023</a:t>
            </a:fld>
            <a:endParaRPr lang="tr-TR"/>
          </a:p>
        </p:txBody>
      </p:sp>
      <p:sp>
        <p:nvSpPr>
          <p:cNvPr id="38915" name="İçerik Yer Tutucusu 3"/>
          <p:cNvSpPr>
            <a:spLocks noGrp="1"/>
          </p:cNvSpPr>
          <p:nvPr>
            <p:ph sz="quarter" idx="1"/>
          </p:nvPr>
        </p:nvSpPr>
        <p:spPr>
          <a:xfrm>
            <a:off x="457200" y="1219200"/>
            <a:ext cx="4762500" cy="4937125"/>
          </a:xfrm>
        </p:spPr>
        <p:txBody>
          <a:bodyPr/>
          <a:lstStyle/>
          <a:p>
            <a:pPr eaLnBrk="1" hangingPunct="1"/>
            <a:endParaRPr lang="tr-TR" smtClean="0"/>
          </a:p>
          <a:p>
            <a:pPr eaLnBrk="1" hangingPunct="1"/>
            <a:endParaRPr lang="tr-TR" smtClean="0"/>
          </a:p>
          <a:p>
            <a:pPr eaLnBrk="1" hangingPunct="1"/>
            <a:r>
              <a:rPr lang="tr-TR" smtClean="0"/>
              <a:t>Hedef (Hangi alanda çalışmak istiyorum?)</a:t>
            </a:r>
          </a:p>
          <a:p>
            <a:pPr eaLnBrk="1" hangingPunct="1"/>
            <a:r>
              <a:rPr lang="tr-TR" smtClean="0"/>
              <a:t>İstek (İşinizi sevin)</a:t>
            </a:r>
          </a:p>
          <a:p>
            <a:pPr eaLnBrk="1" hangingPunct="1"/>
            <a:r>
              <a:rPr lang="tr-TR" smtClean="0"/>
              <a:t>Kendini geliştirmek</a:t>
            </a:r>
          </a:p>
          <a:p>
            <a:pPr lvl="1" eaLnBrk="1" hangingPunct="1"/>
            <a:r>
              <a:rPr lang="tr-TR" smtClean="0"/>
              <a:t>Staj </a:t>
            </a:r>
          </a:p>
          <a:p>
            <a:pPr lvl="1" eaLnBrk="1" hangingPunct="1"/>
            <a:r>
              <a:rPr lang="tr-TR" smtClean="0"/>
              <a:t>Mesleki eğitimler</a:t>
            </a:r>
          </a:p>
          <a:p>
            <a:pPr lvl="1" eaLnBrk="1" hangingPunct="1"/>
            <a:r>
              <a:rPr lang="tr-TR" smtClean="0"/>
              <a:t>Düşünme</a:t>
            </a:r>
          </a:p>
          <a:p>
            <a:pPr lvl="1" eaLnBrk="1" hangingPunct="1"/>
            <a:r>
              <a:rPr lang="tr-TR" smtClean="0"/>
              <a:t>Araştırma</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09" t="4881" r="6494" b="11695"/>
          <a:stretch/>
        </p:blipFill>
        <p:spPr bwMode="auto">
          <a:xfrm>
            <a:off x="5715000" y="2238233"/>
            <a:ext cx="2137308" cy="210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p:txBody>
          <a:bodyPr/>
          <a:lstStyle/>
          <a:p>
            <a:pPr eaLnBrk="1" hangingPunct="1"/>
            <a:r>
              <a:rPr lang="tr-TR" b="1" dirty="0" smtClean="0"/>
              <a:t>LABORATUVAR OLANAKLARI</a:t>
            </a:r>
          </a:p>
        </p:txBody>
      </p:sp>
      <p:sp>
        <p:nvSpPr>
          <p:cNvPr id="70658"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54F5486-C34D-40C3-B105-1F364845B5D7}" type="datetime1">
              <a:rPr lang="tr-TR"/>
              <a:pPr fontAlgn="base">
                <a:spcBef>
                  <a:spcPct val="0"/>
                </a:spcBef>
                <a:spcAft>
                  <a:spcPct val="0"/>
                </a:spcAft>
                <a:defRPr/>
              </a:pPr>
              <a:t>7.08.2023</a:t>
            </a:fld>
            <a:endParaRPr lang="tr-TR"/>
          </a:p>
        </p:txBody>
      </p:sp>
      <p:sp>
        <p:nvSpPr>
          <p:cNvPr id="54275" name="İçerik Yer Tutucusu 3"/>
          <p:cNvSpPr>
            <a:spLocks noGrp="1"/>
          </p:cNvSpPr>
          <p:nvPr>
            <p:ph sz="quarter" idx="1"/>
          </p:nvPr>
        </p:nvSpPr>
        <p:spPr>
          <a:xfrm>
            <a:off x="457200" y="1219200"/>
            <a:ext cx="8229600" cy="4937125"/>
          </a:xfrm>
        </p:spPr>
        <p:txBody>
          <a:bodyPr/>
          <a:lstStyle/>
          <a:p>
            <a:pPr eaLnBrk="1" hangingPunct="1"/>
            <a:endParaRPr lang="tr-TR" dirty="0" smtClean="0"/>
          </a:p>
          <a:p>
            <a:pPr eaLnBrk="1" hangingPunct="1"/>
            <a:r>
              <a:rPr lang="tr-TR" dirty="0" err="1" smtClean="0"/>
              <a:t>Enstrümental</a:t>
            </a:r>
            <a:r>
              <a:rPr lang="tr-TR" dirty="0" smtClean="0"/>
              <a:t> Analiz </a:t>
            </a:r>
            <a:r>
              <a:rPr lang="tr-TR" dirty="0" err="1" smtClean="0"/>
              <a:t>Laboratuvarı</a:t>
            </a:r>
            <a:endParaRPr lang="tr-TR" dirty="0" smtClean="0"/>
          </a:p>
          <a:p>
            <a:pPr eaLnBrk="1" hangingPunct="1"/>
            <a:r>
              <a:rPr lang="tr-TR" dirty="0" smtClean="0"/>
              <a:t>Mikrobiyolojik Analiz </a:t>
            </a:r>
            <a:r>
              <a:rPr lang="tr-TR" dirty="0" err="1" smtClean="0"/>
              <a:t>Laboratuvarı</a:t>
            </a:r>
            <a:endParaRPr lang="tr-TR" dirty="0" smtClean="0"/>
          </a:p>
          <a:p>
            <a:pPr eaLnBrk="1" hangingPunct="1"/>
            <a:r>
              <a:rPr lang="tr-TR" dirty="0" err="1" smtClean="0"/>
              <a:t>Atıksu</a:t>
            </a:r>
            <a:r>
              <a:rPr lang="tr-TR" dirty="0" smtClean="0"/>
              <a:t> Arıtma </a:t>
            </a:r>
            <a:r>
              <a:rPr lang="tr-TR" dirty="0" err="1" smtClean="0"/>
              <a:t>Laboratuvarları</a:t>
            </a:r>
            <a:endParaRPr lang="tr-TR" dirty="0" smtClean="0"/>
          </a:p>
          <a:p>
            <a:pPr eaLnBrk="1" hangingPunct="1"/>
            <a:r>
              <a:rPr lang="tr-TR" dirty="0" smtClean="0"/>
              <a:t>Kimyasal Analiz </a:t>
            </a:r>
            <a:r>
              <a:rPr lang="tr-TR" dirty="0" err="1" smtClean="0"/>
              <a:t>Laboratuvarları</a:t>
            </a:r>
            <a:endParaRPr lang="tr-TR" dirty="0" smtClean="0"/>
          </a:p>
          <a:p>
            <a:pPr eaLnBrk="1" hangingPunct="1"/>
            <a:endParaRPr lang="tr-TR" dirty="0" smtClean="0"/>
          </a:p>
          <a:p>
            <a:pPr eaLnBrk="1" hangingPunct="1"/>
            <a:endParaRPr lang="tr-TR" dirty="0" smtClean="0"/>
          </a:p>
        </p:txBody>
      </p:sp>
      <p:pic>
        <p:nvPicPr>
          <p:cNvPr id="54276" name="Picture 3" descr="C:\Users\İBRAHİM\Desktop\IMG_6355.JPG"/>
          <p:cNvPicPr>
            <a:picLocks noChangeAspect="1" noChangeArrowheads="1"/>
          </p:cNvPicPr>
          <p:nvPr/>
        </p:nvPicPr>
        <p:blipFill>
          <a:blip r:embed="rId2"/>
          <a:srcRect/>
          <a:stretch>
            <a:fillRect/>
          </a:stretch>
        </p:blipFill>
        <p:spPr bwMode="auto">
          <a:xfrm>
            <a:off x="5867400" y="1916113"/>
            <a:ext cx="2693988" cy="1800225"/>
          </a:xfrm>
          <a:prstGeom prst="rect">
            <a:avLst/>
          </a:prstGeom>
          <a:noFill/>
          <a:ln w="9525">
            <a:noFill/>
            <a:miter lim="800000"/>
            <a:headEnd/>
            <a:tailEnd/>
          </a:ln>
        </p:spPr>
      </p:pic>
      <p:pic>
        <p:nvPicPr>
          <p:cNvPr id="54277" name="Picture 4" descr="C:\Users\İBRAHİM\Desktop\IMG_6372.JPG"/>
          <p:cNvPicPr>
            <a:picLocks noChangeAspect="1" noChangeArrowheads="1"/>
          </p:cNvPicPr>
          <p:nvPr/>
        </p:nvPicPr>
        <p:blipFill>
          <a:blip r:embed="rId3"/>
          <a:srcRect/>
          <a:stretch>
            <a:fillRect/>
          </a:stretch>
        </p:blipFill>
        <p:spPr bwMode="auto">
          <a:xfrm>
            <a:off x="5867400" y="3968750"/>
            <a:ext cx="2693988" cy="1800225"/>
          </a:xfrm>
          <a:prstGeom prst="rect">
            <a:avLst/>
          </a:prstGeom>
          <a:noFill/>
          <a:ln w="9525">
            <a:noFill/>
            <a:miter lim="800000"/>
            <a:headEnd/>
            <a:tailEnd/>
          </a:ln>
        </p:spPr>
      </p:pic>
      <p:pic>
        <p:nvPicPr>
          <p:cNvPr id="54278" name="Picture 5" descr="C:\Users\İBRAHİM\Desktop\IMG_6369.JPG"/>
          <p:cNvPicPr>
            <a:picLocks noChangeAspect="1" noChangeArrowheads="1"/>
          </p:cNvPicPr>
          <p:nvPr/>
        </p:nvPicPr>
        <p:blipFill>
          <a:blip r:embed="rId4"/>
          <a:srcRect/>
          <a:stretch>
            <a:fillRect/>
          </a:stretch>
        </p:blipFill>
        <p:spPr bwMode="auto">
          <a:xfrm>
            <a:off x="277813" y="3970338"/>
            <a:ext cx="2692400" cy="1800225"/>
          </a:xfrm>
          <a:prstGeom prst="rect">
            <a:avLst/>
          </a:prstGeom>
          <a:noFill/>
          <a:ln w="9525">
            <a:noFill/>
            <a:miter lim="800000"/>
            <a:headEnd/>
            <a:tailEnd/>
          </a:ln>
        </p:spPr>
      </p:pic>
      <p:pic>
        <p:nvPicPr>
          <p:cNvPr id="54279" name="Picture 6" descr="C:\Users\İBRAHİM\Desktop\IMG_6368.JPG"/>
          <p:cNvPicPr>
            <a:picLocks noChangeAspect="1" noChangeArrowheads="1"/>
          </p:cNvPicPr>
          <p:nvPr/>
        </p:nvPicPr>
        <p:blipFill>
          <a:blip r:embed="rId5"/>
          <a:srcRect/>
          <a:stretch>
            <a:fillRect/>
          </a:stretch>
        </p:blipFill>
        <p:spPr bwMode="auto">
          <a:xfrm>
            <a:off x="3086100" y="3962400"/>
            <a:ext cx="26924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A94F1934-7DA1-483A-A987-14735D5FFA56}" type="datetime1">
              <a:rPr lang="tr-TR"/>
              <a:pPr fontAlgn="base">
                <a:spcBef>
                  <a:spcPct val="0"/>
                </a:spcBef>
                <a:spcAft>
                  <a:spcPct val="0"/>
                </a:spcAft>
                <a:defRPr/>
              </a:pPr>
              <a:t>7.08.2023</a:t>
            </a:fld>
            <a:endParaRPr lang="tr-TR"/>
          </a:p>
        </p:txBody>
      </p:sp>
      <p:pic>
        <p:nvPicPr>
          <p:cNvPr id="55300" name="Picture 2" descr="C:\Users\İBRAHİM\Desktop\Çevre Mühendisi Sunum\Laboratuvar Fotolar\IMG_6484.jpg"/>
          <p:cNvPicPr>
            <a:picLocks noChangeAspect="1" noChangeArrowheads="1"/>
          </p:cNvPicPr>
          <p:nvPr/>
        </p:nvPicPr>
        <p:blipFill>
          <a:blip r:embed="rId2"/>
          <a:srcRect/>
          <a:stretch>
            <a:fillRect/>
          </a:stretch>
        </p:blipFill>
        <p:spPr bwMode="auto">
          <a:xfrm>
            <a:off x="8040688" y="2470150"/>
            <a:ext cx="1120775" cy="1681163"/>
          </a:xfrm>
          <a:prstGeom prst="rect">
            <a:avLst/>
          </a:prstGeom>
          <a:noFill/>
          <a:ln w="9525">
            <a:noFill/>
            <a:miter lim="800000"/>
            <a:headEnd/>
            <a:tailEnd/>
          </a:ln>
        </p:spPr>
      </p:pic>
      <p:pic>
        <p:nvPicPr>
          <p:cNvPr id="55301" name="Picture 4" descr="C:\Users\İBRAHİM\Desktop\Çevre Mühendisi Sunum\Laboratuvar Fotolar\IMG_6453.jpg"/>
          <p:cNvPicPr>
            <a:picLocks noChangeAspect="1" noChangeArrowheads="1"/>
          </p:cNvPicPr>
          <p:nvPr/>
        </p:nvPicPr>
        <p:blipFill>
          <a:blip r:embed="rId3"/>
          <a:srcRect/>
          <a:stretch>
            <a:fillRect/>
          </a:stretch>
        </p:blipFill>
        <p:spPr bwMode="auto">
          <a:xfrm>
            <a:off x="2717800" y="4484688"/>
            <a:ext cx="2519363" cy="1681162"/>
          </a:xfrm>
          <a:prstGeom prst="rect">
            <a:avLst/>
          </a:prstGeom>
          <a:noFill/>
          <a:ln w="9525">
            <a:noFill/>
            <a:miter lim="800000"/>
            <a:headEnd/>
            <a:tailEnd/>
          </a:ln>
        </p:spPr>
      </p:pic>
      <p:pic>
        <p:nvPicPr>
          <p:cNvPr id="55302" name="Picture 5" descr="C:\Users\İBRAHİM\Desktop\Çevre Mühendisi Sunum\Laboratuvar Fotolar\IMG_6455.jpg"/>
          <p:cNvPicPr>
            <a:picLocks noChangeAspect="1" noChangeArrowheads="1"/>
          </p:cNvPicPr>
          <p:nvPr/>
        </p:nvPicPr>
        <p:blipFill>
          <a:blip r:embed="rId4"/>
          <a:srcRect/>
          <a:stretch>
            <a:fillRect/>
          </a:stretch>
        </p:blipFill>
        <p:spPr bwMode="auto">
          <a:xfrm>
            <a:off x="52388" y="433388"/>
            <a:ext cx="2520950" cy="1682750"/>
          </a:xfrm>
          <a:prstGeom prst="rect">
            <a:avLst/>
          </a:prstGeom>
          <a:noFill/>
          <a:ln w="9525">
            <a:noFill/>
            <a:miter lim="800000"/>
            <a:headEnd/>
            <a:tailEnd/>
          </a:ln>
        </p:spPr>
      </p:pic>
      <p:pic>
        <p:nvPicPr>
          <p:cNvPr id="55303" name="Picture 6" descr="C:\Users\İBRAHİM\Desktop\Çevre Mühendisi Sunum\Laboratuvar Fotolar\IMG_6457.jpg"/>
          <p:cNvPicPr>
            <a:picLocks noChangeAspect="1" noChangeArrowheads="1"/>
          </p:cNvPicPr>
          <p:nvPr/>
        </p:nvPicPr>
        <p:blipFill>
          <a:blip r:embed="rId5"/>
          <a:srcRect/>
          <a:stretch>
            <a:fillRect/>
          </a:stretch>
        </p:blipFill>
        <p:spPr bwMode="auto">
          <a:xfrm>
            <a:off x="8045450" y="430213"/>
            <a:ext cx="1120775" cy="1681162"/>
          </a:xfrm>
          <a:prstGeom prst="rect">
            <a:avLst/>
          </a:prstGeom>
          <a:noFill/>
          <a:ln w="9525">
            <a:noFill/>
            <a:miter lim="800000"/>
            <a:headEnd/>
            <a:tailEnd/>
          </a:ln>
        </p:spPr>
      </p:pic>
      <p:pic>
        <p:nvPicPr>
          <p:cNvPr id="55304" name="Picture 9" descr="C:\Users\İBRAHİM\Desktop\Çevre Mühendisi Sunum\Laboratuvar Fotolar\IMG_6461.jpg"/>
          <p:cNvPicPr>
            <a:picLocks noChangeAspect="1" noChangeArrowheads="1"/>
          </p:cNvPicPr>
          <p:nvPr/>
        </p:nvPicPr>
        <p:blipFill>
          <a:blip r:embed="rId6"/>
          <a:srcRect/>
          <a:stretch>
            <a:fillRect/>
          </a:stretch>
        </p:blipFill>
        <p:spPr bwMode="auto">
          <a:xfrm>
            <a:off x="5381625" y="420688"/>
            <a:ext cx="2519363" cy="1681162"/>
          </a:xfrm>
          <a:prstGeom prst="rect">
            <a:avLst/>
          </a:prstGeom>
          <a:noFill/>
          <a:ln w="9525">
            <a:noFill/>
            <a:miter lim="800000"/>
            <a:headEnd/>
            <a:tailEnd/>
          </a:ln>
        </p:spPr>
      </p:pic>
      <p:pic>
        <p:nvPicPr>
          <p:cNvPr id="55305" name="Picture 10" descr="C:\Users\İBRAHİM\Desktop\Çevre Mühendisi Sunum\Laboratuvar Fotolar\IMG_6465.jpg"/>
          <p:cNvPicPr>
            <a:picLocks noChangeAspect="1" noChangeArrowheads="1"/>
          </p:cNvPicPr>
          <p:nvPr/>
        </p:nvPicPr>
        <p:blipFill>
          <a:blip r:embed="rId7"/>
          <a:srcRect/>
          <a:stretch>
            <a:fillRect/>
          </a:stretch>
        </p:blipFill>
        <p:spPr bwMode="auto">
          <a:xfrm>
            <a:off x="2717800" y="433388"/>
            <a:ext cx="2519363" cy="1682750"/>
          </a:xfrm>
          <a:prstGeom prst="rect">
            <a:avLst/>
          </a:prstGeom>
          <a:noFill/>
          <a:ln w="9525">
            <a:noFill/>
            <a:miter lim="800000"/>
            <a:headEnd/>
            <a:tailEnd/>
          </a:ln>
        </p:spPr>
      </p:pic>
      <p:pic>
        <p:nvPicPr>
          <p:cNvPr id="55306" name="Picture 11" descr="C:\Users\İBRAHİM\Desktop\Çevre Mühendisi Sunum\Laboratuvar Fotolar\IMG_6466.jpg"/>
          <p:cNvPicPr>
            <a:picLocks noChangeAspect="1" noChangeArrowheads="1"/>
          </p:cNvPicPr>
          <p:nvPr/>
        </p:nvPicPr>
        <p:blipFill>
          <a:blip r:embed="rId8"/>
          <a:srcRect/>
          <a:stretch>
            <a:fillRect/>
          </a:stretch>
        </p:blipFill>
        <p:spPr bwMode="auto">
          <a:xfrm>
            <a:off x="2725738" y="2474913"/>
            <a:ext cx="2519362" cy="1681162"/>
          </a:xfrm>
          <a:prstGeom prst="rect">
            <a:avLst/>
          </a:prstGeom>
          <a:noFill/>
          <a:ln w="9525">
            <a:noFill/>
            <a:miter lim="800000"/>
            <a:headEnd/>
            <a:tailEnd/>
          </a:ln>
        </p:spPr>
      </p:pic>
      <p:pic>
        <p:nvPicPr>
          <p:cNvPr id="55307" name="Picture 12" descr="C:\Users\İBRAHİM\Desktop\Çevre Mühendisi Sunum\Laboratuvar Fotolar\IMG_6468.jpg"/>
          <p:cNvPicPr>
            <a:picLocks noChangeAspect="1" noChangeArrowheads="1"/>
          </p:cNvPicPr>
          <p:nvPr/>
        </p:nvPicPr>
        <p:blipFill>
          <a:blip r:embed="rId9"/>
          <a:srcRect/>
          <a:stretch>
            <a:fillRect/>
          </a:stretch>
        </p:blipFill>
        <p:spPr bwMode="auto">
          <a:xfrm>
            <a:off x="5386388" y="2474913"/>
            <a:ext cx="2520950" cy="1681162"/>
          </a:xfrm>
          <a:prstGeom prst="rect">
            <a:avLst/>
          </a:prstGeom>
          <a:noFill/>
          <a:ln w="9525">
            <a:noFill/>
            <a:miter lim="800000"/>
            <a:headEnd/>
            <a:tailEnd/>
          </a:ln>
        </p:spPr>
      </p:pic>
      <p:pic>
        <p:nvPicPr>
          <p:cNvPr id="55308" name="Picture 16" descr="C:\Users\İBRAHİM\Desktop\Çevre Mühendisi Sunum\Laboratuvar Fotolar\IMG_6473.jpg"/>
          <p:cNvPicPr>
            <a:picLocks noChangeAspect="1" noChangeArrowheads="1"/>
          </p:cNvPicPr>
          <p:nvPr/>
        </p:nvPicPr>
        <p:blipFill>
          <a:blip r:embed="rId10"/>
          <a:srcRect/>
          <a:stretch>
            <a:fillRect/>
          </a:stretch>
        </p:blipFill>
        <p:spPr bwMode="auto">
          <a:xfrm>
            <a:off x="52388" y="4484688"/>
            <a:ext cx="2520950" cy="1681162"/>
          </a:xfrm>
          <a:prstGeom prst="rect">
            <a:avLst/>
          </a:prstGeom>
          <a:noFill/>
          <a:ln w="9525">
            <a:noFill/>
            <a:miter lim="800000"/>
            <a:headEnd/>
            <a:tailEnd/>
          </a:ln>
        </p:spPr>
      </p:pic>
      <p:pic>
        <p:nvPicPr>
          <p:cNvPr id="55309" name="Picture 18" descr="C:\Users\İBRAHİM\Desktop\Çevre Mühendisi Sunum\Laboratuvar Fotolar\IMG_6475.jpg"/>
          <p:cNvPicPr>
            <a:picLocks noChangeAspect="1" noChangeArrowheads="1"/>
          </p:cNvPicPr>
          <p:nvPr/>
        </p:nvPicPr>
        <p:blipFill>
          <a:blip r:embed="rId11"/>
          <a:srcRect/>
          <a:stretch>
            <a:fillRect/>
          </a:stretch>
        </p:blipFill>
        <p:spPr bwMode="auto">
          <a:xfrm>
            <a:off x="5386388" y="4484688"/>
            <a:ext cx="2520950" cy="1681162"/>
          </a:xfrm>
          <a:prstGeom prst="rect">
            <a:avLst/>
          </a:prstGeom>
          <a:noFill/>
          <a:ln w="9525">
            <a:noFill/>
            <a:miter lim="800000"/>
            <a:headEnd/>
            <a:tailEnd/>
          </a:ln>
        </p:spPr>
      </p:pic>
      <p:pic>
        <p:nvPicPr>
          <p:cNvPr id="55310" name="Picture 21" descr="C:\Users\İBRAHİM\Desktop\Çevre Mühendisi Sunum\Laboratuvar Fotolar\IMG_6478.jpg"/>
          <p:cNvPicPr>
            <a:picLocks noChangeAspect="1" noChangeArrowheads="1"/>
          </p:cNvPicPr>
          <p:nvPr/>
        </p:nvPicPr>
        <p:blipFill>
          <a:blip r:embed="rId12"/>
          <a:srcRect/>
          <a:stretch>
            <a:fillRect/>
          </a:stretch>
        </p:blipFill>
        <p:spPr bwMode="auto">
          <a:xfrm>
            <a:off x="69850" y="2474913"/>
            <a:ext cx="2520950" cy="1681162"/>
          </a:xfrm>
          <a:prstGeom prst="rect">
            <a:avLst/>
          </a:prstGeom>
          <a:noFill/>
          <a:ln w="9525">
            <a:noFill/>
            <a:miter lim="800000"/>
            <a:headEnd/>
            <a:tailEnd/>
          </a:ln>
        </p:spPr>
      </p:pic>
      <p:pic>
        <p:nvPicPr>
          <p:cNvPr id="55311" name="Picture 22" descr="C:\Users\İBRAHİM\Desktop\Çevre Mühendisi Sunum\Laboratuvar Fotolar\IMG_6480.jpg"/>
          <p:cNvPicPr>
            <a:picLocks noChangeAspect="1" noChangeArrowheads="1"/>
          </p:cNvPicPr>
          <p:nvPr/>
        </p:nvPicPr>
        <p:blipFill>
          <a:blip r:embed="rId13"/>
          <a:srcRect/>
          <a:stretch>
            <a:fillRect/>
          </a:stretch>
        </p:blipFill>
        <p:spPr bwMode="auto">
          <a:xfrm>
            <a:off x="8059738" y="4476750"/>
            <a:ext cx="1120775" cy="168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1EC356B-4846-4609-8497-9911FA25DAC0}" type="datetime1">
              <a:rPr lang="tr-TR"/>
              <a:pPr fontAlgn="base">
                <a:spcBef>
                  <a:spcPct val="0"/>
                </a:spcBef>
                <a:spcAft>
                  <a:spcPct val="0"/>
                </a:spcAft>
                <a:defRPr/>
              </a:pPr>
              <a:t>7.08.2023</a:t>
            </a:fld>
            <a:endParaRPr lang="tr-TR"/>
          </a:p>
        </p:txBody>
      </p:sp>
      <p:pic>
        <p:nvPicPr>
          <p:cNvPr id="56324" name="Picture 3" descr="C:\Users\İBRAHİM\Desktop\Çevre Mühendisi Sunum\Laboratuvar Fotolar\IMG_6450.jpg"/>
          <p:cNvPicPr>
            <a:picLocks noChangeAspect="1" noChangeArrowheads="1"/>
          </p:cNvPicPr>
          <p:nvPr/>
        </p:nvPicPr>
        <p:blipFill>
          <a:blip r:embed="rId2"/>
          <a:srcRect/>
          <a:stretch>
            <a:fillRect/>
          </a:stretch>
        </p:blipFill>
        <p:spPr bwMode="auto">
          <a:xfrm>
            <a:off x="3203575" y="333375"/>
            <a:ext cx="2698750" cy="1798638"/>
          </a:xfrm>
          <a:prstGeom prst="rect">
            <a:avLst/>
          </a:prstGeom>
          <a:noFill/>
          <a:ln w="9525">
            <a:noFill/>
            <a:miter lim="800000"/>
            <a:headEnd/>
            <a:tailEnd/>
          </a:ln>
        </p:spPr>
      </p:pic>
      <p:pic>
        <p:nvPicPr>
          <p:cNvPr id="56325" name="Picture 7" descr="C:\Users\İBRAHİM\Desktop\Çevre Mühendisi Sunum\Laboratuvar Fotolar\IMG_6459.jpg"/>
          <p:cNvPicPr>
            <a:picLocks noChangeAspect="1" noChangeArrowheads="1"/>
          </p:cNvPicPr>
          <p:nvPr/>
        </p:nvPicPr>
        <p:blipFill>
          <a:blip r:embed="rId3"/>
          <a:srcRect/>
          <a:stretch>
            <a:fillRect/>
          </a:stretch>
        </p:blipFill>
        <p:spPr bwMode="auto">
          <a:xfrm>
            <a:off x="6129338" y="2565400"/>
            <a:ext cx="2698750" cy="1800225"/>
          </a:xfrm>
          <a:prstGeom prst="rect">
            <a:avLst/>
          </a:prstGeom>
          <a:noFill/>
          <a:ln w="9525">
            <a:noFill/>
            <a:miter lim="800000"/>
            <a:headEnd/>
            <a:tailEnd/>
          </a:ln>
        </p:spPr>
      </p:pic>
      <p:pic>
        <p:nvPicPr>
          <p:cNvPr id="56326" name="Picture 8" descr="C:\Users\İBRAHİM\Desktop\Çevre Mühendisi Sunum\Laboratuvar Fotolar\IMG_6460.jpg"/>
          <p:cNvPicPr>
            <a:picLocks noChangeAspect="1" noChangeArrowheads="1"/>
          </p:cNvPicPr>
          <p:nvPr/>
        </p:nvPicPr>
        <p:blipFill>
          <a:blip r:embed="rId4"/>
          <a:srcRect/>
          <a:stretch>
            <a:fillRect/>
          </a:stretch>
        </p:blipFill>
        <p:spPr bwMode="auto">
          <a:xfrm>
            <a:off x="323850" y="333375"/>
            <a:ext cx="2697163" cy="1798638"/>
          </a:xfrm>
          <a:prstGeom prst="rect">
            <a:avLst/>
          </a:prstGeom>
          <a:noFill/>
          <a:ln w="9525">
            <a:noFill/>
            <a:miter lim="800000"/>
            <a:headEnd/>
            <a:tailEnd/>
          </a:ln>
        </p:spPr>
      </p:pic>
      <p:pic>
        <p:nvPicPr>
          <p:cNvPr id="56327" name="Picture 17" descr="C:\Users\İBRAHİM\Desktop\Çevre Mühendisi Sunum\Laboratuvar Fotolar\IMG_6474.jpg"/>
          <p:cNvPicPr>
            <a:picLocks noChangeAspect="1" noChangeArrowheads="1"/>
          </p:cNvPicPr>
          <p:nvPr/>
        </p:nvPicPr>
        <p:blipFill>
          <a:blip r:embed="rId5"/>
          <a:srcRect/>
          <a:stretch>
            <a:fillRect/>
          </a:stretch>
        </p:blipFill>
        <p:spPr bwMode="auto">
          <a:xfrm>
            <a:off x="6118225" y="333375"/>
            <a:ext cx="2697163" cy="1798638"/>
          </a:xfrm>
          <a:prstGeom prst="rect">
            <a:avLst/>
          </a:prstGeom>
          <a:noFill/>
          <a:ln w="9525">
            <a:noFill/>
            <a:miter lim="800000"/>
            <a:headEnd/>
            <a:tailEnd/>
          </a:ln>
        </p:spPr>
      </p:pic>
      <p:pic>
        <p:nvPicPr>
          <p:cNvPr id="56328" name="Picture 19" descr="C:\Users\İBRAHİM\Desktop\Çevre Mühendisi Sunum\Laboratuvar Fotolar\IMG_6476.jpg"/>
          <p:cNvPicPr>
            <a:picLocks noChangeAspect="1" noChangeArrowheads="1"/>
          </p:cNvPicPr>
          <p:nvPr/>
        </p:nvPicPr>
        <p:blipFill>
          <a:blip r:embed="rId6"/>
          <a:srcRect/>
          <a:stretch>
            <a:fillRect/>
          </a:stretch>
        </p:blipFill>
        <p:spPr bwMode="auto">
          <a:xfrm>
            <a:off x="3225800" y="2566988"/>
            <a:ext cx="2697163" cy="1800225"/>
          </a:xfrm>
          <a:prstGeom prst="rect">
            <a:avLst/>
          </a:prstGeom>
          <a:noFill/>
          <a:ln w="9525">
            <a:noFill/>
            <a:miter lim="800000"/>
            <a:headEnd/>
            <a:tailEnd/>
          </a:ln>
        </p:spPr>
      </p:pic>
      <p:pic>
        <p:nvPicPr>
          <p:cNvPr id="56329" name="Picture 20" descr="C:\Users\İBRAHİM\Desktop\Çevre Mühendisi Sunum\Laboratuvar Fotolar\IMG_6477.jpg"/>
          <p:cNvPicPr>
            <a:picLocks noChangeAspect="1" noChangeArrowheads="1"/>
          </p:cNvPicPr>
          <p:nvPr/>
        </p:nvPicPr>
        <p:blipFill>
          <a:blip r:embed="rId7"/>
          <a:srcRect/>
          <a:stretch>
            <a:fillRect/>
          </a:stretch>
        </p:blipFill>
        <p:spPr bwMode="auto">
          <a:xfrm>
            <a:off x="323850" y="2566988"/>
            <a:ext cx="2697163" cy="1800225"/>
          </a:xfrm>
          <a:prstGeom prst="rect">
            <a:avLst/>
          </a:prstGeom>
          <a:noFill/>
          <a:ln w="9525">
            <a:noFill/>
            <a:miter lim="800000"/>
            <a:headEnd/>
            <a:tailEnd/>
          </a:ln>
        </p:spPr>
      </p:pic>
      <p:pic>
        <p:nvPicPr>
          <p:cNvPr id="56330" name="Picture 13" descr="C:\Users\İBRAHİM\Desktop\Çevre Mühendisi Sunum\Laboratuvar Fotolar\IMG_6469.jpg"/>
          <p:cNvPicPr>
            <a:picLocks noChangeAspect="1" noChangeArrowheads="1"/>
          </p:cNvPicPr>
          <p:nvPr/>
        </p:nvPicPr>
        <p:blipFill>
          <a:blip r:embed="rId8"/>
          <a:srcRect/>
          <a:stretch>
            <a:fillRect/>
          </a:stretch>
        </p:blipFill>
        <p:spPr bwMode="auto">
          <a:xfrm>
            <a:off x="323850" y="4797425"/>
            <a:ext cx="2697163" cy="1800225"/>
          </a:xfrm>
          <a:prstGeom prst="rect">
            <a:avLst/>
          </a:prstGeom>
          <a:noFill/>
          <a:ln w="9525">
            <a:noFill/>
            <a:miter lim="800000"/>
            <a:headEnd/>
            <a:tailEnd/>
          </a:ln>
        </p:spPr>
      </p:pic>
      <p:pic>
        <p:nvPicPr>
          <p:cNvPr id="56331" name="Picture 14" descr="C:\Users\İBRAHİM\Desktop\Çevre Mühendisi Sunum\Laboratuvar Fotolar\IMG_6470.jpg"/>
          <p:cNvPicPr>
            <a:picLocks noChangeAspect="1" noChangeArrowheads="1"/>
          </p:cNvPicPr>
          <p:nvPr/>
        </p:nvPicPr>
        <p:blipFill>
          <a:blip r:embed="rId9"/>
          <a:srcRect/>
          <a:stretch>
            <a:fillRect/>
          </a:stretch>
        </p:blipFill>
        <p:spPr bwMode="auto">
          <a:xfrm>
            <a:off x="6194425" y="4797425"/>
            <a:ext cx="2698750" cy="1800225"/>
          </a:xfrm>
          <a:prstGeom prst="rect">
            <a:avLst/>
          </a:prstGeom>
          <a:noFill/>
          <a:ln w="9525">
            <a:noFill/>
            <a:miter lim="800000"/>
            <a:headEnd/>
            <a:tailEnd/>
          </a:ln>
        </p:spPr>
      </p:pic>
      <p:pic>
        <p:nvPicPr>
          <p:cNvPr id="56332" name="Picture 24" descr="C:\Users\İBRAHİM\Desktop\Çevre Mühendisi Sunum\Laboratuvar Fotolar\IMG_6483.jpg"/>
          <p:cNvPicPr>
            <a:picLocks noChangeAspect="1" noChangeArrowheads="1"/>
          </p:cNvPicPr>
          <p:nvPr/>
        </p:nvPicPr>
        <p:blipFill>
          <a:blip r:embed="rId10"/>
          <a:srcRect/>
          <a:stretch>
            <a:fillRect/>
          </a:stretch>
        </p:blipFill>
        <p:spPr bwMode="auto">
          <a:xfrm>
            <a:off x="3243263" y="4797425"/>
            <a:ext cx="269875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eaLnBrk="1" fontAlgn="auto" hangingPunct="1">
              <a:spcAft>
                <a:spcPts val="0"/>
              </a:spcAft>
              <a:defRPr/>
            </a:pPr>
            <a:r>
              <a:rPr lang="tr-TR" sz="2800" b="1" dirty="0" smtClean="0">
                <a:latin typeface="+mn-lt"/>
                <a:ea typeface="+mn-ea"/>
                <a:cs typeface="+mn-cs"/>
              </a:rPr>
              <a:t>Çift </a:t>
            </a:r>
            <a:r>
              <a:rPr lang="tr-TR" sz="2800" b="1" dirty="0" err="1" smtClean="0">
                <a:latin typeface="+mn-lt"/>
                <a:ea typeface="+mn-ea"/>
                <a:cs typeface="+mn-cs"/>
              </a:rPr>
              <a:t>Anadal</a:t>
            </a:r>
            <a:r>
              <a:rPr lang="tr-TR" sz="2800" b="1" dirty="0" smtClean="0">
                <a:latin typeface="+mn-lt"/>
                <a:ea typeface="+mn-ea"/>
                <a:cs typeface="+mn-cs"/>
              </a:rPr>
              <a:t>/</a:t>
            </a:r>
            <a:r>
              <a:rPr lang="tr-TR" sz="2800" b="1" dirty="0" err="1" smtClean="0">
                <a:latin typeface="+mn-lt"/>
                <a:ea typeface="+mn-ea"/>
                <a:cs typeface="+mn-cs"/>
              </a:rPr>
              <a:t>Yandal</a:t>
            </a:r>
            <a:r>
              <a:rPr lang="tr-TR" altLang="zh-CN" sz="2800" b="1" dirty="0" smtClean="0"/>
              <a:t>*</a:t>
            </a:r>
            <a:endParaRPr lang="tr-TR" sz="2800" b="1" dirty="0">
              <a:latin typeface="+mn-lt"/>
              <a:ea typeface="+mn-ea"/>
              <a:cs typeface="+mn-cs"/>
            </a:endParaRPr>
          </a:p>
        </p:txBody>
      </p:sp>
      <p:sp>
        <p:nvSpPr>
          <p:cNvPr id="3" name="İçerik Yer Tutucusu 2"/>
          <p:cNvSpPr>
            <a:spLocks noGrp="1"/>
          </p:cNvSpPr>
          <p:nvPr>
            <p:ph sz="quarter" idx="1"/>
          </p:nvPr>
        </p:nvSpPr>
        <p:spPr>
          <a:xfrm>
            <a:off x="457200" y="1447800"/>
            <a:ext cx="8229600" cy="4708525"/>
          </a:xfrm>
        </p:spPr>
        <p:txBody>
          <a:bodyPr>
            <a:normAutofit/>
          </a:bodyPr>
          <a:lstStyle/>
          <a:p>
            <a:pPr marL="274320" indent="-274320" algn="just" eaLnBrk="1" fontAlgn="auto" hangingPunct="1">
              <a:spcBef>
                <a:spcPct val="0"/>
              </a:spcBef>
              <a:spcAft>
                <a:spcPts val="0"/>
              </a:spcAft>
              <a:buClrTx/>
              <a:buFont typeface="Wingdings" pitchFamily="2" charset="2"/>
              <a:buChar char="q"/>
              <a:defRPr/>
            </a:pPr>
            <a:r>
              <a:rPr lang="tr-TR" altLang="zh-CN" sz="2800" dirty="0" smtClean="0"/>
              <a:t>Öğrenciler ilan edilen çift </a:t>
            </a:r>
            <a:r>
              <a:rPr lang="tr-TR" altLang="zh-CN" sz="2800" dirty="0" err="1" smtClean="0"/>
              <a:t>anadal</a:t>
            </a:r>
            <a:r>
              <a:rPr lang="tr-TR" altLang="zh-CN" sz="2800" dirty="0" smtClean="0"/>
              <a:t>/</a:t>
            </a:r>
            <a:r>
              <a:rPr lang="tr-TR" altLang="zh-CN" sz="2800" dirty="0" err="1" smtClean="0"/>
              <a:t>yandal</a:t>
            </a:r>
            <a:r>
              <a:rPr lang="tr-TR" altLang="zh-CN" sz="2800" dirty="0" smtClean="0"/>
              <a:t> programlarına ilanda belirtilen başvuru formu ve kayıtlı olduğu lisans programındaki </a:t>
            </a:r>
            <a:r>
              <a:rPr lang="tr-TR" altLang="zh-CN" sz="2800" dirty="0" smtClean="0">
                <a:solidFill>
                  <a:srgbClr val="FF0000"/>
                </a:solidFill>
              </a:rPr>
              <a:t>not transkripti </a:t>
            </a:r>
            <a:r>
              <a:rPr lang="tr-TR" altLang="zh-CN" sz="2800" dirty="0" smtClean="0"/>
              <a:t>ile birlikte çift </a:t>
            </a:r>
            <a:r>
              <a:rPr lang="tr-TR" altLang="zh-CN" sz="2800" dirty="0" err="1" smtClean="0"/>
              <a:t>anadal</a:t>
            </a:r>
            <a:r>
              <a:rPr lang="tr-TR" altLang="zh-CN" sz="2800" dirty="0" smtClean="0"/>
              <a:t> veya </a:t>
            </a:r>
            <a:r>
              <a:rPr lang="tr-TR" altLang="zh-CN" sz="2800" dirty="0" err="1" smtClean="0"/>
              <a:t>yandal</a:t>
            </a:r>
            <a:r>
              <a:rPr lang="tr-TR" altLang="zh-CN" sz="2800" dirty="0" smtClean="0"/>
              <a:t> programı açılan ilgili Fakülte veya yüksekokula </a:t>
            </a:r>
            <a:r>
              <a:rPr lang="tr-TR" altLang="zh-CN" sz="2800" dirty="0" smtClean="0">
                <a:solidFill>
                  <a:srgbClr val="FF0000"/>
                </a:solidFill>
              </a:rPr>
              <a:t>şahsen başvuru </a:t>
            </a:r>
            <a:r>
              <a:rPr lang="tr-TR" altLang="zh-CN" sz="2800" dirty="0" smtClean="0"/>
              <a:t>yaparlar. </a:t>
            </a:r>
          </a:p>
          <a:p>
            <a:pPr marL="0" indent="0" algn="just" eaLnBrk="1" fontAlgn="auto" hangingPunct="1">
              <a:spcBef>
                <a:spcPct val="0"/>
              </a:spcBef>
              <a:spcAft>
                <a:spcPts val="0"/>
              </a:spcAft>
              <a:buClrTx/>
              <a:buNone/>
              <a:defRPr/>
            </a:pP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smtClean="0"/>
              <a:t>Kontenjandan fazla başvuru yapılması durumunda ise </a:t>
            </a:r>
            <a:r>
              <a:rPr lang="tr-TR" altLang="zh-CN" sz="2800" dirty="0" smtClean="0">
                <a:solidFill>
                  <a:srgbClr val="FF0000"/>
                </a:solidFill>
              </a:rPr>
              <a:t>genel not ortalaması </a:t>
            </a:r>
            <a:r>
              <a:rPr lang="tr-TR" altLang="zh-CN" sz="2800" dirty="0" smtClean="0"/>
              <a:t>göz önünde bulundurularak bir sıralama yapılır.</a:t>
            </a:r>
            <a:endParaRPr lang="tr-TR" altLang="zh-CN" sz="1600" dirty="0" smtClean="0"/>
          </a:p>
          <a:p>
            <a:pPr marL="274320" indent="-274320" algn="ctr" eaLnBrk="1" fontAlgn="auto" hangingPunct="1">
              <a:spcBef>
                <a:spcPct val="0"/>
              </a:spcBef>
              <a:spcAft>
                <a:spcPts val="0"/>
              </a:spcAft>
              <a:buClrTx/>
              <a:buNone/>
              <a:defRPr/>
            </a:pPr>
            <a:endParaRPr lang="tr-TR" altLang="zh-CN" sz="1600" i="1" dirty="0" smtClean="0"/>
          </a:p>
          <a:p>
            <a:pPr marL="274320" indent="-274320" algn="ctr" eaLnBrk="1" fontAlgn="auto" hangingPunct="1">
              <a:spcBef>
                <a:spcPct val="0"/>
              </a:spcBef>
              <a:spcAft>
                <a:spcPts val="0"/>
              </a:spcAft>
              <a:buClrTx/>
              <a:buNone/>
              <a:defRPr/>
            </a:pPr>
            <a:endParaRPr lang="tr-TR" altLang="zh-CN" sz="1600" i="1" dirty="0" smtClean="0"/>
          </a:p>
          <a:p>
            <a:pPr marL="274320" indent="-274320" eaLnBrk="1" fontAlgn="auto" hangingPunct="1">
              <a:spcBef>
                <a:spcPct val="0"/>
              </a:spcBef>
              <a:spcAft>
                <a:spcPts val="0"/>
              </a:spcAft>
              <a:buClrTx/>
              <a:buNone/>
              <a:defRPr/>
            </a:pPr>
            <a:endParaRPr lang="tr-TR" altLang="zh-CN" sz="2800" dirty="0"/>
          </a:p>
        </p:txBody>
      </p:sp>
      <p:sp>
        <p:nvSpPr>
          <p:cNvPr id="26627"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C9677C0B-47F5-4971-9EF4-5A24EB2A748C}" type="datetime1">
              <a:rPr lang="tr-TR"/>
              <a:pPr fontAlgn="base">
                <a:spcBef>
                  <a:spcPct val="0"/>
                </a:spcBef>
                <a:spcAft>
                  <a:spcPct val="0"/>
                </a:spcAft>
                <a:defRPr/>
              </a:pPr>
              <a:t>7.08.2023</a:t>
            </a:fld>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1463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elal\Desktop\remzi hoca\mühendislik.png"/>
          <p:cNvPicPr>
            <a:picLocks noChangeAspect="1" noChangeArrowheads="1"/>
          </p:cNvPicPr>
          <p:nvPr/>
        </p:nvPicPr>
        <p:blipFill>
          <a:blip r:embed="rId3" cstate="print"/>
          <a:srcRect/>
          <a:stretch>
            <a:fillRect/>
          </a:stretch>
        </p:blipFill>
        <p:spPr bwMode="auto">
          <a:xfrm>
            <a:off x="7704000" y="0"/>
            <a:ext cx="1080000" cy="1080000"/>
          </a:xfrm>
          <a:prstGeom prst="rect">
            <a:avLst/>
          </a:prstGeom>
          <a:noFill/>
        </p:spPr>
      </p:pic>
      <p:pic>
        <p:nvPicPr>
          <p:cNvPr id="1027" name="Picture 3" descr="C:\Users\Celal\Desktop\remzi hoca\hru_amblem_logo.png"/>
          <p:cNvPicPr>
            <a:picLocks noChangeAspect="1" noChangeArrowheads="1"/>
          </p:cNvPicPr>
          <p:nvPr/>
        </p:nvPicPr>
        <p:blipFill>
          <a:blip r:embed="rId4" cstate="print"/>
          <a:srcRect/>
          <a:stretch>
            <a:fillRect/>
          </a:stretch>
        </p:blipFill>
        <p:spPr bwMode="auto">
          <a:xfrm>
            <a:off x="142845" y="0"/>
            <a:ext cx="1084713" cy="1080000"/>
          </a:xfrm>
          <a:prstGeom prst="rect">
            <a:avLst/>
          </a:prstGeom>
          <a:noFill/>
        </p:spPr>
      </p:pic>
      <p:sp>
        <p:nvSpPr>
          <p:cNvPr id="6" name="5 Metin kutusu"/>
          <p:cNvSpPr txBox="1"/>
          <p:nvPr/>
        </p:nvSpPr>
        <p:spPr>
          <a:xfrm>
            <a:off x="1214414" y="342879"/>
            <a:ext cx="6500858" cy="369332"/>
          </a:xfrm>
          <a:prstGeom prst="rect">
            <a:avLst/>
          </a:prstGeom>
          <a:solidFill>
            <a:schemeClr val="tx2">
              <a:lumMod val="60000"/>
              <a:lumOff val="40000"/>
            </a:schemeClr>
          </a:solidFill>
        </p:spPr>
        <p:txBody>
          <a:bodyPr wrap="square" rtlCol="0">
            <a:spAutoFit/>
          </a:bodyPr>
          <a:lstStyle/>
          <a:p>
            <a:pPr algn="ctr"/>
            <a:r>
              <a:rPr lang="tr-TR" sz="1800" b="1" spc="300">
                <a:latin typeface="Arial" pitchFamily="34" charset="0"/>
                <a:cs typeface="Arial" pitchFamily="34" charset="0"/>
              </a:rPr>
              <a:t>ÇEVRE MÜHENDİSLİĞİ BÖLÜMÜ</a:t>
            </a:r>
          </a:p>
        </p:txBody>
      </p:sp>
      <p:sp>
        <p:nvSpPr>
          <p:cNvPr id="9" name="8 Dikdörtgen"/>
          <p:cNvSpPr/>
          <p:nvPr/>
        </p:nvSpPr>
        <p:spPr>
          <a:xfrm>
            <a:off x="2286000" y="2080940"/>
            <a:ext cx="4572000" cy="369332"/>
          </a:xfrm>
          <a:prstGeom prst="rect">
            <a:avLst/>
          </a:prstGeom>
        </p:spPr>
        <p:txBody>
          <a:bodyPr>
            <a:spAutoFit/>
          </a:bodyPr>
          <a:lstStyle/>
          <a:p>
            <a:pPr marL="274320" indent="-274320">
              <a:buFont typeface="Wingdings 3"/>
              <a:buChar char=""/>
              <a:defRPr/>
            </a:pPr>
            <a:endParaRPr lang="tr-TR"/>
          </a:p>
        </p:txBody>
      </p:sp>
      <p:graphicFrame>
        <p:nvGraphicFramePr>
          <p:cNvPr id="8" name="7 Tablo"/>
          <p:cNvGraphicFramePr>
            <a:graphicFrameLocks noGrp="1"/>
          </p:cNvGraphicFramePr>
          <p:nvPr>
            <p:extLst>
              <p:ext uri="{D42A27DB-BD31-4B8C-83A1-F6EECF244321}">
                <p14:modId xmlns:p14="http://schemas.microsoft.com/office/powerpoint/2010/main" val="4046745429"/>
              </p:ext>
            </p:extLst>
          </p:nvPr>
        </p:nvGraphicFramePr>
        <p:xfrm>
          <a:off x="642910" y="1457311"/>
          <a:ext cx="7643866" cy="4656992"/>
        </p:xfrm>
        <a:graphic>
          <a:graphicData uri="http://schemas.openxmlformats.org/drawingml/2006/table">
            <a:tbl>
              <a:tblPr firstRow="1" bandRow="1">
                <a:tableStyleId>{93296810-A885-4BE3-A3E7-6D5BEEA58F35}</a:tableStyleId>
              </a:tblPr>
              <a:tblGrid>
                <a:gridCol w="2597739">
                  <a:extLst>
                    <a:ext uri="{9D8B030D-6E8A-4147-A177-3AD203B41FA5}">
                      <a16:colId xmlns:a16="http://schemas.microsoft.com/office/drawing/2014/main" val="20000"/>
                    </a:ext>
                  </a:extLst>
                </a:gridCol>
                <a:gridCol w="5046127">
                  <a:extLst>
                    <a:ext uri="{9D8B030D-6E8A-4147-A177-3AD203B41FA5}">
                      <a16:colId xmlns:a16="http://schemas.microsoft.com/office/drawing/2014/main" val="20001"/>
                    </a:ext>
                  </a:extLst>
                </a:gridCol>
              </a:tblGrid>
              <a:tr h="503638">
                <a:tc gridSpan="2">
                  <a:txBody>
                    <a:bodyPr/>
                    <a:lstStyle/>
                    <a:p>
                      <a:pPr algn="ctr"/>
                      <a:r>
                        <a:rPr lang="tr-TR" sz="2200" dirty="0" smtClean="0">
                          <a:latin typeface="Times New Roman" pitchFamily="18" charset="0"/>
                          <a:cs typeface="Times New Roman" pitchFamily="18" charset="0"/>
                        </a:rPr>
                        <a:t>Bölümümüzdeki</a:t>
                      </a:r>
                      <a:r>
                        <a:rPr lang="tr-TR" sz="2200" baseline="0" dirty="0" smtClean="0">
                          <a:latin typeface="Times New Roman" pitchFamily="18" charset="0"/>
                          <a:cs typeface="Times New Roman" pitchFamily="18" charset="0"/>
                        </a:rPr>
                        <a:t> Personel Sayısı</a:t>
                      </a:r>
                      <a:endParaRPr lang="tr-TR" sz="2200" dirty="0">
                        <a:latin typeface="Times New Roman" pitchFamily="18" charset="0"/>
                        <a:cs typeface="Times New Roman" pitchFamily="18" charset="0"/>
                      </a:endParaRPr>
                    </a:p>
                  </a:txBody>
                  <a:tcPr marT="54864" marB="54864" anchor="ctr"/>
                </a:tc>
                <a:tc hMerge="1">
                  <a:txBody>
                    <a:bodyPr/>
                    <a:lstStyle/>
                    <a:p>
                      <a:endParaRPr lang="tr-TR"/>
                    </a:p>
                  </a:txBody>
                  <a:tcPr/>
                </a:tc>
                <a:extLst>
                  <a:ext uri="{0D108BD9-81ED-4DB2-BD59-A6C34878D82A}">
                    <a16:rowId xmlns:a16="http://schemas.microsoft.com/office/drawing/2014/main" val="10000"/>
                  </a:ext>
                </a:extLst>
              </a:tr>
              <a:tr h="503638">
                <a:tc>
                  <a:txBody>
                    <a:bodyPr/>
                    <a:lstStyle/>
                    <a:p>
                      <a:r>
                        <a:rPr lang="tr-TR" sz="1700" dirty="0" smtClean="0">
                          <a:latin typeface="Times New Roman" pitchFamily="18" charset="0"/>
                          <a:cs typeface="Times New Roman" pitchFamily="18" charset="0"/>
                        </a:rPr>
                        <a:t>Profesör</a:t>
                      </a:r>
                      <a:endParaRPr lang="tr-TR" sz="1700" dirty="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3</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1"/>
                  </a:ext>
                </a:extLst>
              </a:tr>
              <a:tr h="503638">
                <a:tc>
                  <a:txBody>
                    <a:bodyPr/>
                    <a:lstStyle/>
                    <a:p>
                      <a:r>
                        <a:rPr lang="tr-TR" sz="1700" dirty="0" smtClean="0">
                          <a:latin typeface="Times New Roman" pitchFamily="18" charset="0"/>
                          <a:cs typeface="Times New Roman" pitchFamily="18" charset="0"/>
                        </a:rPr>
                        <a:t>Doçent</a:t>
                      </a:r>
                      <a:endParaRPr lang="tr-TR" sz="1700" dirty="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4</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2"/>
                  </a:ext>
                </a:extLst>
              </a:tr>
              <a:tr h="503638">
                <a:tc>
                  <a:txBody>
                    <a:bodyPr/>
                    <a:lstStyle/>
                    <a:p>
                      <a:r>
                        <a:rPr lang="tr-TR" sz="1700" dirty="0" smtClean="0">
                          <a:latin typeface="Times New Roman" pitchFamily="18" charset="0"/>
                          <a:cs typeface="Times New Roman" pitchFamily="18" charset="0"/>
                        </a:rPr>
                        <a:t>Dr. </a:t>
                      </a:r>
                      <a:r>
                        <a:rPr lang="tr-TR" sz="1700" dirty="0" smtClean="0">
                          <a:latin typeface="Times New Roman" pitchFamily="18" charset="0"/>
                          <a:cs typeface="Times New Roman" pitchFamily="18" charset="0"/>
                        </a:rPr>
                        <a:t>Arş. Görevlisi</a:t>
                      </a:r>
                      <a:endParaRPr lang="tr-TR" sz="1700" dirty="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2</a:t>
                      </a:r>
                      <a:endParaRPr lang="tr-TR" sz="2200" dirty="0" smtClean="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3"/>
                  </a:ext>
                </a:extLst>
              </a:tr>
              <a:tr h="503638">
                <a:tc>
                  <a:txBody>
                    <a:bodyPr/>
                    <a:lstStyle/>
                    <a:p>
                      <a:r>
                        <a:rPr lang="tr-TR" sz="1700" smtClean="0">
                          <a:latin typeface="Times New Roman" pitchFamily="18" charset="0"/>
                          <a:cs typeface="Times New Roman" pitchFamily="18" charset="0"/>
                        </a:rPr>
                        <a:t>Araştırma</a:t>
                      </a:r>
                      <a:r>
                        <a:rPr lang="tr-TR" sz="1700" baseline="0" smtClean="0">
                          <a:latin typeface="Times New Roman" pitchFamily="18" charset="0"/>
                          <a:cs typeface="Times New Roman" pitchFamily="18" charset="0"/>
                        </a:rPr>
                        <a:t> Görevlisi</a:t>
                      </a:r>
                      <a:endParaRPr lang="tr-TR" sz="170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1</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4"/>
                  </a:ext>
                </a:extLst>
              </a:tr>
              <a:tr h="503638">
                <a:tc>
                  <a:txBody>
                    <a:bodyPr/>
                    <a:lstStyle/>
                    <a:p>
                      <a:r>
                        <a:rPr lang="tr-TR" sz="1700" smtClean="0">
                          <a:latin typeface="Times New Roman" pitchFamily="18" charset="0"/>
                          <a:cs typeface="Times New Roman" pitchFamily="18" charset="0"/>
                        </a:rPr>
                        <a:t>Bursiyer</a:t>
                      </a:r>
                      <a:endParaRPr lang="tr-TR" sz="170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2</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5"/>
                  </a:ext>
                </a:extLst>
              </a:tr>
              <a:tr h="503638">
                <a:tc>
                  <a:txBody>
                    <a:bodyPr/>
                    <a:lstStyle/>
                    <a:p>
                      <a:r>
                        <a:rPr lang="tr-TR" sz="1700" smtClean="0">
                          <a:latin typeface="Times New Roman" pitchFamily="18" charset="0"/>
                          <a:cs typeface="Times New Roman" pitchFamily="18" charset="0"/>
                        </a:rPr>
                        <a:t>Sekreter</a:t>
                      </a:r>
                      <a:endParaRPr lang="tr-TR" sz="170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1</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6"/>
                  </a:ext>
                </a:extLst>
              </a:tr>
              <a:tr h="503638">
                <a:tc>
                  <a:txBody>
                    <a:bodyPr/>
                    <a:lstStyle/>
                    <a:p>
                      <a:r>
                        <a:rPr lang="tr-TR" sz="1700" smtClean="0">
                          <a:latin typeface="Times New Roman" pitchFamily="18" charset="0"/>
                          <a:cs typeface="Times New Roman" pitchFamily="18" charset="0"/>
                        </a:rPr>
                        <a:t>Yardımcı</a:t>
                      </a:r>
                      <a:r>
                        <a:rPr lang="tr-TR" sz="1700" baseline="0" smtClean="0">
                          <a:latin typeface="Times New Roman" pitchFamily="18" charset="0"/>
                          <a:cs typeface="Times New Roman" pitchFamily="18" charset="0"/>
                        </a:rPr>
                        <a:t> Personel</a:t>
                      </a:r>
                      <a:endParaRPr lang="tr-TR" sz="170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1</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7"/>
                  </a:ext>
                </a:extLst>
              </a:tr>
              <a:tr h="621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700" smtClean="0">
                          <a:latin typeface="Times New Roman" pitchFamily="18" charset="0"/>
                          <a:cs typeface="Times New Roman" pitchFamily="18" charset="0"/>
                        </a:rPr>
                        <a:t>Toplam</a:t>
                      </a:r>
                    </a:p>
                    <a:p>
                      <a:endParaRPr lang="tr-TR" sz="1700">
                        <a:latin typeface="Times New Roman" pitchFamily="18" charset="0"/>
                        <a:cs typeface="Times New Roman" pitchFamily="18" charset="0"/>
                      </a:endParaRPr>
                    </a:p>
                  </a:txBody>
                  <a:tcPr marT="54864" marB="54864" anchor="ctr"/>
                </a:tc>
                <a:tc>
                  <a:txBody>
                    <a:bodyPr/>
                    <a:lstStyle/>
                    <a:p>
                      <a:pPr algn="ctr"/>
                      <a:r>
                        <a:rPr lang="tr-TR" sz="2200" dirty="0" smtClean="0">
                          <a:latin typeface="Times New Roman" pitchFamily="18" charset="0"/>
                          <a:cs typeface="Times New Roman" pitchFamily="18" charset="0"/>
                        </a:rPr>
                        <a:t>14</a:t>
                      </a:r>
                      <a:endParaRPr lang="tr-TR" sz="2200" dirty="0">
                        <a:latin typeface="Times New Roman" pitchFamily="18" charset="0"/>
                        <a:cs typeface="Times New Roman" pitchFamily="18" charset="0"/>
                      </a:endParaRPr>
                    </a:p>
                  </a:txBody>
                  <a:tcPr marT="54864" marB="54864"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0713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914400"/>
          </a:xfrm>
        </p:spPr>
        <p:txBody>
          <a:bodyPr>
            <a:normAutofit/>
          </a:bodyPr>
          <a:lstStyle/>
          <a:p>
            <a:pPr eaLnBrk="1" fontAlgn="auto" hangingPunct="1">
              <a:spcAft>
                <a:spcPts val="0"/>
              </a:spcAft>
              <a:defRPr/>
            </a:pPr>
            <a:r>
              <a:rPr lang="tr-TR" sz="2800" b="1" dirty="0" smtClean="0">
                <a:ea typeface="+mn-ea"/>
                <a:cs typeface="+mn-cs"/>
              </a:rPr>
              <a:t>ERASMUS ÖĞRENİM HAREKETLİLİĞİ</a:t>
            </a:r>
            <a:r>
              <a:rPr lang="tr-TR" altLang="zh-CN" sz="2800" b="1" dirty="0" smtClean="0"/>
              <a:t>*</a:t>
            </a:r>
            <a:endParaRPr lang="tr-TR" sz="2800" b="1" dirty="0">
              <a:ea typeface="+mn-ea"/>
              <a:cs typeface="+mn-cs"/>
            </a:endParaRPr>
          </a:p>
        </p:txBody>
      </p:sp>
      <p:sp>
        <p:nvSpPr>
          <p:cNvPr id="3" name="İçerik Yer Tutucusu 2"/>
          <p:cNvSpPr>
            <a:spLocks noGrp="1"/>
          </p:cNvSpPr>
          <p:nvPr>
            <p:ph sz="quarter" idx="1"/>
          </p:nvPr>
        </p:nvSpPr>
        <p:spPr>
          <a:xfrm>
            <a:off x="457200" y="1219200"/>
            <a:ext cx="8229600" cy="5257800"/>
          </a:xfrm>
        </p:spPr>
        <p:txBody>
          <a:bodyPr>
            <a:normAutofit fontScale="70000" lnSpcReduction="20000"/>
          </a:bodyPr>
          <a:lstStyle/>
          <a:p>
            <a:pPr marL="274320" indent="-274320" eaLnBrk="1" fontAlgn="auto" hangingPunct="1">
              <a:spcBef>
                <a:spcPct val="0"/>
              </a:spcBef>
              <a:spcAft>
                <a:spcPts val="0"/>
              </a:spcAft>
              <a:buClrTx/>
              <a:buFont typeface="Wingdings" pitchFamily="2" charset="2"/>
              <a:buChar char="q"/>
              <a:defRPr/>
            </a:pPr>
            <a:r>
              <a:rPr lang="tr-TR" altLang="zh-CN" sz="2800" dirty="0" err="1" smtClean="0"/>
              <a:t>Erasmus</a:t>
            </a:r>
            <a:r>
              <a:rPr lang="tr-TR" altLang="zh-CN" sz="2800" dirty="0" smtClean="0"/>
              <a:t> Öğrenim Hareketliliği Programı Çevre Mühendisliği Bölümünün anlaşmalı olduğu üniversite </a:t>
            </a:r>
            <a:r>
              <a:rPr lang="tr-TR" altLang="zh-CN" sz="2800" dirty="0" err="1" smtClean="0">
                <a:solidFill>
                  <a:srgbClr val="FF0000"/>
                </a:solidFill>
              </a:rPr>
              <a:t>Bialystok</a:t>
            </a:r>
            <a:r>
              <a:rPr lang="tr-TR" altLang="zh-CN" sz="2800" dirty="0" smtClean="0">
                <a:solidFill>
                  <a:srgbClr val="FF0000"/>
                </a:solidFill>
              </a:rPr>
              <a:t> </a:t>
            </a:r>
            <a:r>
              <a:rPr lang="tr-TR" altLang="zh-CN" sz="2800" dirty="0" err="1" smtClean="0">
                <a:solidFill>
                  <a:srgbClr val="FF0000"/>
                </a:solidFill>
              </a:rPr>
              <a:t>University</a:t>
            </a:r>
            <a:r>
              <a:rPr lang="tr-TR" altLang="zh-CN" sz="2800" dirty="0" smtClean="0">
                <a:solidFill>
                  <a:srgbClr val="FF0000"/>
                </a:solidFill>
              </a:rPr>
              <a:t> of  </a:t>
            </a:r>
            <a:r>
              <a:rPr lang="tr-TR" altLang="zh-CN" sz="2800" dirty="0" err="1" smtClean="0">
                <a:solidFill>
                  <a:srgbClr val="FF0000"/>
                </a:solidFill>
              </a:rPr>
              <a:t>Technology’dir</a:t>
            </a:r>
            <a:r>
              <a:rPr lang="tr-TR" altLang="zh-CN" sz="2800" dirty="0" smtClean="0">
                <a:solidFill>
                  <a:srgbClr val="FF0000"/>
                </a:solidFill>
              </a:rPr>
              <a:t>.</a:t>
            </a:r>
          </a:p>
          <a:p>
            <a:pPr marL="274320" indent="-274320" eaLnBrk="1" fontAlgn="auto" hangingPunct="1">
              <a:spcBef>
                <a:spcPct val="0"/>
              </a:spcBef>
              <a:spcAft>
                <a:spcPts val="0"/>
              </a:spcAft>
              <a:buClrTx/>
              <a:buFont typeface="Wingdings" pitchFamily="2" charset="2"/>
              <a:buChar char="q"/>
              <a:defRPr/>
            </a:pPr>
            <a:endParaRPr lang="tr-TR" altLang="zh-CN" sz="2800" dirty="0" smtClean="0"/>
          </a:p>
          <a:p>
            <a:pPr marL="274320" indent="-274320" eaLnBrk="1" fontAlgn="auto" hangingPunct="1">
              <a:spcBef>
                <a:spcPct val="0"/>
              </a:spcBef>
              <a:spcAft>
                <a:spcPts val="0"/>
              </a:spcAft>
              <a:buClrTx/>
              <a:buNone/>
              <a:defRPr/>
            </a:pPr>
            <a:r>
              <a:rPr lang="tr-TR" altLang="zh-CN" sz="2800" dirty="0" smtClean="0">
                <a:solidFill>
                  <a:schemeClr val="tx2"/>
                </a:solidFill>
              </a:rPr>
              <a:t>Başvuru Şartları:</a:t>
            </a:r>
          </a:p>
          <a:p>
            <a:pPr marL="274320" indent="-274320" eaLnBrk="1" fontAlgn="auto" hangingPunct="1">
              <a:spcBef>
                <a:spcPct val="0"/>
              </a:spcBef>
              <a:spcAft>
                <a:spcPts val="0"/>
              </a:spcAft>
              <a:buClrTx/>
              <a:buFont typeface="Wingdings" pitchFamily="2" charset="2"/>
              <a:buChar char="v"/>
              <a:defRPr/>
            </a:pPr>
            <a:r>
              <a:rPr lang="tr-TR" altLang="zh-CN" sz="2800" dirty="0" smtClean="0"/>
              <a:t>Harran Üniversitesi kayıtlı öğrencisi olmak,</a:t>
            </a:r>
          </a:p>
          <a:p>
            <a:pPr marL="274320" indent="-274320" eaLnBrk="1" fontAlgn="auto" hangingPunct="1">
              <a:spcBef>
                <a:spcPct val="0"/>
              </a:spcBef>
              <a:spcAft>
                <a:spcPts val="0"/>
              </a:spcAft>
              <a:buClrTx/>
              <a:buFont typeface="Wingdings" pitchFamily="2" charset="2"/>
              <a:buChar char="v"/>
              <a:defRPr/>
            </a:pPr>
            <a:r>
              <a:rPr lang="tr-TR" altLang="zh-CN" sz="2800" dirty="0" smtClean="0"/>
              <a:t>En az bir ders dönemini tamamlamış olmak (Hazırlık sınıfı öğrencileri başvuruda bulunamaz).</a:t>
            </a:r>
          </a:p>
          <a:p>
            <a:pPr marL="274320" indent="-274320" eaLnBrk="1" fontAlgn="auto" hangingPunct="1">
              <a:spcBef>
                <a:spcPct val="0"/>
              </a:spcBef>
              <a:spcAft>
                <a:spcPts val="0"/>
              </a:spcAft>
              <a:buClrTx/>
              <a:buFont typeface="Wingdings" pitchFamily="2" charset="2"/>
              <a:buChar char="v"/>
              <a:defRPr/>
            </a:pPr>
            <a:r>
              <a:rPr lang="tr-TR" altLang="zh-CN" sz="2800" dirty="0" err="1" smtClean="0"/>
              <a:t>Önlisans</a:t>
            </a:r>
            <a:r>
              <a:rPr lang="tr-TR" altLang="zh-CN" sz="2800" dirty="0" smtClean="0"/>
              <a:t> ve lisans öğrencileri için en az 2.20/4.0, Lisansüstü-Doktora öğrencileri için en az 2.5/4.0 not ortalamasına sahip olmak</a:t>
            </a:r>
            <a:endParaRPr lang="tr-TR" altLang="zh-CN" sz="2800" dirty="0"/>
          </a:p>
          <a:p>
            <a:pPr marL="274320" indent="-274320"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None/>
              <a:defRPr/>
            </a:pPr>
            <a:r>
              <a:rPr lang="tr-TR" altLang="zh-CN" sz="2800" dirty="0" err="1" smtClean="0">
                <a:solidFill>
                  <a:schemeClr val="tx2"/>
                </a:solidFill>
              </a:rPr>
              <a:t>Erasmus</a:t>
            </a:r>
            <a:r>
              <a:rPr lang="tr-TR" altLang="zh-CN" sz="2800" dirty="0" smtClean="0">
                <a:solidFill>
                  <a:schemeClr val="tx2"/>
                </a:solidFill>
              </a:rPr>
              <a:t>+ Sınav Sürecine İlişkin Bilgiler</a:t>
            </a:r>
          </a:p>
          <a:p>
            <a:pPr marL="274320" indent="-274320" eaLnBrk="1" fontAlgn="auto" hangingPunct="1">
              <a:spcBef>
                <a:spcPct val="0"/>
              </a:spcBef>
              <a:spcAft>
                <a:spcPts val="0"/>
              </a:spcAft>
              <a:buClrTx/>
              <a:buFont typeface="Wingdings" pitchFamily="2" charset="2"/>
              <a:buChar char="v"/>
              <a:defRPr/>
            </a:pPr>
            <a:r>
              <a:rPr lang="tr-TR" altLang="zh-CN" sz="2800" dirty="0" err="1" smtClean="0"/>
              <a:t>Erasmus</a:t>
            </a:r>
            <a:r>
              <a:rPr lang="tr-TR" altLang="zh-CN" sz="2800" dirty="0" smtClean="0"/>
              <a:t>+ Yabancı Dil Sınavı </a:t>
            </a:r>
            <a:r>
              <a:rPr lang="tr-TR" altLang="zh-CN" sz="2800" dirty="0" err="1" smtClean="0">
                <a:solidFill>
                  <a:srgbClr val="FF0000"/>
                </a:solidFill>
              </a:rPr>
              <a:t>ingilizce</a:t>
            </a:r>
            <a:r>
              <a:rPr lang="tr-TR" altLang="zh-CN" sz="2800" dirty="0" smtClean="0"/>
              <a:t> yapılacaktır.</a:t>
            </a:r>
          </a:p>
          <a:p>
            <a:pPr marL="274320" indent="-274320" eaLnBrk="1" fontAlgn="auto" hangingPunct="1">
              <a:spcBef>
                <a:spcPct val="0"/>
              </a:spcBef>
              <a:spcAft>
                <a:spcPts val="0"/>
              </a:spcAft>
              <a:buClrTx/>
              <a:buFont typeface="Wingdings" pitchFamily="2" charset="2"/>
              <a:buChar char="v"/>
              <a:defRPr/>
            </a:pPr>
            <a:r>
              <a:rPr lang="tr-TR" altLang="zh-CN" sz="2800" dirty="0" smtClean="0"/>
              <a:t>Sınav </a:t>
            </a:r>
            <a:r>
              <a:rPr lang="tr-TR" altLang="zh-CN" sz="2800" dirty="0" smtClean="0">
                <a:solidFill>
                  <a:srgbClr val="FF0000"/>
                </a:solidFill>
              </a:rPr>
              <a:t>yazılı </a:t>
            </a:r>
            <a:r>
              <a:rPr lang="tr-TR" altLang="zh-CN" sz="2800" dirty="0" smtClean="0"/>
              <a:t>olacaktır.  Sözlü mülakat yapılmayacaktır.</a:t>
            </a:r>
          </a:p>
          <a:p>
            <a:pPr marL="274320" indent="-274320" eaLnBrk="1" fontAlgn="auto" hangingPunct="1">
              <a:spcBef>
                <a:spcPct val="0"/>
              </a:spcBef>
              <a:spcAft>
                <a:spcPts val="0"/>
              </a:spcAft>
              <a:buClrTx/>
              <a:buFont typeface="Wingdings" pitchFamily="2" charset="2"/>
              <a:buChar char="v"/>
              <a:defRPr/>
            </a:pPr>
            <a:r>
              <a:rPr lang="tr-TR" altLang="zh-CN" sz="2800" dirty="0" smtClean="0"/>
              <a:t>2014/2015 Akademik Yılı </a:t>
            </a:r>
            <a:r>
              <a:rPr lang="tr-TR" altLang="zh-CN" sz="2800" dirty="0" err="1" smtClean="0"/>
              <a:t>Erasmus</a:t>
            </a:r>
            <a:r>
              <a:rPr lang="tr-TR" altLang="zh-CN" sz="2800" dirty="0" smtClean="0"/>
              <a:t>+ programı öğrenci başvurularını değerlendirmede kullanılacak değerlendirme ölçütleri ve ağırlıklı puanlar şu şekildedir.</a:t>
            </a:r>
          </a:p>
          <a:p>
            <a:pPr marL="274320" indent="-274320" eaLnBrk="1" fontAlgn="auto" hangingPunct="1">
              <a:spcBef>
                <a:spcPct val="0"/>
              </a:spcBef>
              <a:spcAft>
                <a:spcPts val="0"/>
              </a:spcAft>
              <a:buClrTx/>
              <a:buFont typeface="Wingdings" pitchFamily="2" charset="2"/>
              <a:buChar char="v"/>
              <a:defRPr/>
            </a:pPr>
            <a:r>
              <a:rPr lang="tr-TR" altLang="zh-CN" sz="2800" dirty="0" err="1" smtClean="0"/>
              <a:t>Erasmus</a:t>
            </a:r>
            <a:r>
              <a:rPr lang="tr-TR" altLang="zh-CN" sz="2800" dirty="0" smtClean="0"/>
              <a:t>+ Öğrenim Hareketliliği; GANO x %50 + Dil Seviyesi x %50</a:t>
            </a:r>
          </a:p>
          <a:p>
            <a:pPr marL="274320" indent="-274320" eaLnBrk="1" fontAlgn="auto" hangingPunct="1">
              <a:spcBef>
                <a:spcPct val="0"/>
              </a:spcBef>
              <a:spcAft>
                <a:spcPts val="0"/>
              </a:spcAft>
              <a:buClrTx/>
              <a:buNone/>
              <a:defRPr/>
            </a:pPr>
            <a:r>
              <a:rPr lang="tr-TR" altLang="zh-CN" sz="2800" dirty="0" smtClean="0"/>
              <a:t>    </a:t>
            </a:r>
            <a:r>
              <a:rPr lang="tr-TR" altLang="zh-CN" sz="2800" dirty="0" err="1" smtClean="0"/>
              <a:t>Erasmus</a:t>
            </a:r>
            <a:r>
              <a:rPr lang="tr-TR" altLang="zh-CN" sz="2800" dirty="0" smtClean="0"/>
              <a:t> + Staj Hareketliliği; GANO x %50 + Dil Seviyesi x %50</a:t>
            </a:r>
          </a:p>
          <a:p>
            <a:pPr marL="274320" indent="-274320" eaLnBrk="1" fontAlgn="auto" hangingPunct="1">
              <a:spcBef>
                <a:spcPct val="0"/>
              </a:spcBef>
              <a:spcAft>
                <a:spcPts val="0"/>
              </a:spcAft>
              <a:buClrTx/>
              <a:buNone/>
              <a:defRPr/>
            </a:pPr>
            <a:endParaRPr lang="tr-TR" altLang="zh-CN" dirty="0"/>
          </a:p>
          <a:p>
            <a:pPr marL="274320" indent="-274320" algn="r" eaLnBrk="1" fontAlgn="auto" hangingPunct="1">
              <a:spcBef>
                <a:spcPct val="0"/>
              </a:spcBef>
              <a:spcAft>
                <a:spcPts val="0"/>
              </a:spcAft>
              <a:buClrTx/>
              <a:buFont typeface="Wingdings 3"/>
              <a:buNone/>
              <a:defRPr/>
            </a:pPr>
            <a:endParaRPr lang="tr-TR" altLang="zh-CN" i="1" dirty="0" smtClean="0"/>
          </a:p>
          <a:p>
            <a:pPr marL="274320" indent="-274320" algn="r" eaLnBrk="1" fontAlgn="auto" hangingPunct="1">
              <a:spcBef>
                <a:spcPct val="0"/>
              </a:spcBef>
              <a:spcAft>
                <a:spcPts val="0"/>
              </a:spcAft>
              <a:buClrTx/>
              <a:buFont typeface="Wingdings 3"/>
              <a:buNone/>
              <a:defRPr/>
            </a:pPr>
            <a:r>
              <a:rPr lang="tr-TR" altLang="zh-CN" sz="2400" b="1" dirty="0" smtClean="0"/>
              <a:t>*</a:t>
            </a:r>
            <a:r>
              <a:rPr lang="tr-TR" altLang="zh-CN" i="1" dirty="0" smtClean="0"/>
              <a:t>http://erasmus.harran.edu.tr/tr/basvuru/basvuru-kosullari-ogrenci/</a:t>
            </a:r>
          </a:p>
          <a:p>
            <a:pPr marL="274320" indent="-274320" algn="r"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Font typeface="Wingdings" pitchFamily="2" charset="2"/>
              <a:buChar char="q"/>
              <a:defRPr/>
            </a:pPr>
            <a:endParaRPr lang="tr-TR" dirty="0"/>
          </a:p>
        </p:txBody>
      </p:sp>
      <p:sp>
        <p:nvSpPr>
          <p:cNvPr id="26627"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C9677C0B-47F5-4971-9EF4-5A24EB2A748C}" type="datetime1">
              <a:rPr lang="tr-TR"/>
              <a:pPr fontAlgn="base">
                <a:spcBef>
                  <a:spcPct val="0"/>
                </a:spcBef>
                <a:spcAft>
                  <a:spcPct val="0"/>
                </a:spcAft>
                <a:defRPr/>
              </a:pPr>
              <a:t>7.08.2023</a:t>
            </a:fld>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eaLnBrk="1" fontAlgn="auto" hangingPunct="1">
              <a:spcAft>
                <a:spcPts val="0"/>
              </a:spcAft>
              <a:defRPr/>
            </a:pPr>
            <a:r>
              <a:rPr lang="tr-TR" sz="2800" b="1" dirty="0" smtClean="0">
                <a:latin typeface="+mn-lt"/>
                <a:ea typeface="+mn-ea"/>
                <a:cs typeface="+mn-cs"/>
              </a:rPr>
              <a:t>Önemli Linkler</a:t>
            </a:r>
            <a:endParaRPr lang="tr-TR" sz="2800" b="1" dirty="0">
              <a:latin typeface="+mn-lt"/>
              <a:ea typeface="+mn-ea"/>
              <a:cs typeface="+mn-cs"/>
            </a:endParaRPr>
          </a:p>
        </p:txBody>
      </p:sp>
      <p:sp>
        <p:nvSpPr>
          <p:cNvPr id="3" name="İçerik Yer Tutucusu 2"/>
          <p:cNvSpPr>
            <a:spLocks noGrp="1"/>
          </p:cNvSpPr>
          <p:nvPr>
            <p:ph sz="quarter" idx="1"/>
          </p:nvPr>
        </p:nvSpPr>
        <p:spPr>
          <a:xfrm>
            <a:off x="457200" y="1600200"/>
            <a:ext cx="8229600" cy="4556125"/>
          </a:xfrm>
        </p:spPr>
        <p:txBody>
          <a:bodyPr>
            <a:normAutofit/>
          </a:bodyPr>
          <a:lstStyle/>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2"/>
              </a:rPr>
              <a:t>https://harran.edu.tr</a:t>
            </a:r>
            <a:r>
              <a:rPr lang="tr-TR" altLang="zh-CN" sz="2800" dirty="0" smtClean="0">
                <a:hlinkClick r:id="rId2"/>
              </a:rPr>
              <a:t>/</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3"/>
              </a:rPr>
              <a:t>https://</a:t>
            </a:r>
            <a:r>
              <a:rPr lang="tr-TR" altLang="zh-CN" sz="2800" dirty="0" smtClean="0">
                <a:hlinkClick r:id="rId3"/>
              </a:rPr>
              <a:t>harran.edu.tr/cms/Upload/file-pdf/page5-f167b420-f6aa-4082-a807-79382a990b4e.pdf</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4"/>
              </a:rPr>
              <a:t>https://obs.harran.edu.tr</a:t>
            </a:r>
            <a:r>
              <a:rPr lang="tr-TR" altLang="zh-CN" sz="2800" dirty="0" smtClean="0">
                <a:hlinkClick r:id="rId4"/>
              </a:rPr>
              <a:t>/</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5"/>
              </a:rPr>
              <a:t>http://uok.harran.edu.tr</a:t>
            </a:r>
            <a:r>
              <a:rPr lang="tr-TR" altLang="zh-CN" sz="2800" dirty="0" smtClean="0">
                <a:hlinkClick r:id="rId5"/>
              </a:rPr>
              <a:t>/</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6"/>
              </a:rPr>
              <a:t>http://ogrenci.harran.edu.tr</a:t>
            </a:r>
            <a:r>
              <a:rPr lang="tr-TR" altLang="zh-CN" sz="2800" dirty="0" smtClean="0">
                <a:hlinkClick r:id="rId6"/>
              </a:rPr>
              <a:t>/</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7"/>
              </a:rPr>
              <a:t>http://</a:t>
            </a:r>
            <a:r>
              <a:rPr lang="tr-TR" altLang="zh-CN" sz="2800" dirty="0" smtClean="0">
                <a:hlinkClick r:id="rId7"/>
              </a:rPr>
              <a:t>web.harran.edu.tr/cevre</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8"/>
              </a:rPr>
              <a:t>http://web.harran.edu.tr/muhendis</a:t>
            </a:r>
            <a:r>
              <a:rPr lang="tr-TR" altLang="zh-CN" sz="2800" dirty="0" smtClean="0">
                <a:hlinkClick r:id="rId8"/>
              </a:rPr>
              <a:t>/</a:t>
            </a:r>
            <a:endParaRPr lang="tr-TR" altLang="zh-CN" sz="2800" dirty="0" smtClean="0"/>
          </a:p>
          <a:p>
            <a:pPr marL="274320" indent="-274320" algn="just" eaLnBrk="1" fontAlgn="auto" hangingPunct="1">
              <a:spcBef>
                <a:spcPct val="0"/>
              </a:spcBef>
              <a:spcAft>
                <a:spcPts val="0"/>
              </a:spcAft>
              <a:buClrTx/>
              <a:buFont typeface="Wingdings" pitchFamily="2" charset="2"/>
              <a:buChar char="q"/>
              <a:defRPr/>
            </a:pPr>
            <a:r>
              <a:rPr lang="tr-TR" altLang="zh-CN" sz="2800" dirty="0">
                <a:hlinkClick r:id="rId9"/>
              </a:rPr>
              <a:t>http://ue.harran.edu.tr</a:t>
            </a:r>
            <a:r>
              <a:rPr lang="tr-TR" altLang="zh-CN" sz="2800" dirty="0" smtClean="0">
                <a:hlinkClick r:id="rId9"/>
              </a:rPr>
              <a:t>/</a:t>
            </a:r>
            <a:endParaRPr lang="tr-TR" altLang="zh-CN" sz="2800" dirty="0" smtClean="0"/>
          </a:p>
          <a:p>
            <a:pPr marL="0" indent="0" algn="just" eaLnBrk="1" fontAlgn="auto" hangingPunct="1">
              <a:spcBef>
                <a:spcPct val="0"/>
              </a:spcBef>
              <a:spcAft>
                <a:spcPts val="0"/>
              </a:spcAft>
              <a:buClrTx/>
              <a:buNone/>
              <a:defRPr/>
            </a:pPr>
            <a:endParaRPr lang="tr-TR" altLang="zh-CN" sz="2800" dirty="0" smtClean="0"/>
          </a:p>
          <a:p>
            <a:pPr marL="274320" indent="-274320" algn="just" eaLnBrk="1" fontAlgn="auto" hangingPunct="1">
              <a:spcBef>
                <a:spcPct val="0"/>
              </a:spcBef>
              <a:spcAft>
                <a:spcPts val="0"/>
              </a:spcAft>
              <a:buClrTx/>
              <a:buNone/>
              <a:defRPr/>
            </a:pPr>
            <a:endParaRPr lang="tr-TR" altLang="zh-CN" sz="2800" i="1" dirty="0" smtClean="0"/>
          </a:p>
          <a:p>
            <a:pPr marL="274320" indent="-274320" algn="ctr" eaLnBrk="1" fontAlgn="auto" hangingPunct="1">
              <a:spcBef>
                <a:spcPct val="0"/>
              </a:spcBef>
              <a:spcAft>
                <a:spcPts val="0"/>
              </a:spcAft>
              <a:buClrTx/>
              <a:buNone/>
              <a:defRPr/>
            </a:pPr>
            <a:endParaRPr lang="tr-TR" altLang="zh-CN" sz="1600" i="1" dirty="0" smtClean="0"/>
          </a:p>
          <a:p>
            <a:pPr marL="274320" indent="-274320" algn="ctr" eaLnBrk="1" fontAlgn="auto" hangingPunct="1">
              <a:spcBef>
                <a:spcPct val="0"/>
              </a:spcBef>
              <a:spcAft>
                <a:spcPts val="0"/>
              </a:spcAft>
              <a:buClrTx/>
              <a:buNone/>
              <a:defRPr/>
            </a:pPr>
            <a:endParaRPr lang="tr-TR" altLang="zh-CN" sz="1600" i="1" dirty="0" smtClean="0"/>
          </a:p>
          <a:p>
            <a:pPr marL="274320" indent="-274320" algn="ctr" eaLnBrk="1" fontAlgn="auto" hangingPunct="1">
              <a:spcBef>
                <a:spcPct val="0"/>
              </a:spcBef>
              <a:spcAft>
                <a:spcPts val="0"/>
              </a:spcAft>
              <a:buClrTx/>
              <a:buNone/>
              <a:defRPr/>
            </a:pPr>
            <a:endParaRPr lang="tr-TR" altLang="zh-CN" sz="1600" i="1" dirty="0" smtClean="0"/>
          </a:p>
          <a:p>
            <a:pPr marL="274320" indent="-274320" eaLnBrk="1" fontAlgn="auto" hangingPunct="1">
              <a:spcBef>
                <a:spcPct val="0"/>
              </a:spcBef>
              <a:spcAft>
                <a:spcPts val="0"/>
              </a:spcAft>
              <a:buClrTx/>
              <a:buNone/>
              <a:defRPr/>
            </a:pPr>
            <a:endParaRPr lang="tr-TR" altLang="zh-CN" sz="2800" dirty="0"/>
          </a:p>
        </p:txBody>
      </p:sp>
      <p:sp>
        <p:nvSpPr>
          <p:cNvPr id="26627"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C9677C0B-47F5-4971-9EF4-5A24EB2A748C}" type="datetime1">
              <a:rPr lang="tr-TR"/>
              <a:pPr fontAlgn="base">
                <a:spcBef>
                  <a:spcPct val="0"/>
                </a:spcBef>
                <a:spcAft>
                  <a:spcPct val="0"/>
                </a:spcAft>
                <a:defRPr/>
              </a:pPr>
              <a:t>7.08.2023</a:t>
            </a:fld>
            <a:endParaRPr lang="tr-TR" dirty="0"/>
          </a:p>
        </p:txBody>
      </p:sp>
    </p:spTree>
    <p:extLst>
      <p:ext uri="{BB962C8B-B14F-4D97-AF65-F5344CB8AC3E}">
        <p14:creationId xmlns:p14="http://schemas.microsoft.com/office/powerpoint/2010/main" val="47820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622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1" name="Başlık 1"/>
          <p:cNvSpPr>
            <a:spLocks noGrp="1"/>
          </p:cNvSpPr>
          <p:nvPr>
            <p:ph type="title"/>
          </p:nvPr>
        </p:nvSpPr>
        <p:spPr/>
        <p:txBody>
          <a:bodyPr/>
          <a:lstStyle/>
          <a:p>
            <a:pPr eaLnBrk="1" hangingPunct="1"/>
            <a:r>
              <a:rPr lang="tr-TR" b="1" dirty="0" smtClean="0"/>
              <a:t>ÇEVRE MÜHENDİSLİĞİ TANIMI</a:t>
            </a:r>
          </a:p>
        </p:txBody>
      </p:sp>
      <p:sp>
        <p:nvSpPr>
          <p:cNvPr id="19458"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A389761F-5944-4FEA-BF77-4F53EDCCFB21}" type="datetime1">
              <a:rPr lang="tr-TR"/>
              <a:pPr fontAlgn="base">
                <a:spcBef>
                  <a:spcPct val="0"/>
                </a:spcBef>
                <a:spcAft>
                  <a:spcPct val="0"/>
                </a:spcAft>
                <a:defRPr/>
              </a:pPr>
              <a:t>7.08.2023</a:t>
            </a:fld>
            <a:endParaRPr lang="tr-TR"/>
          </a:p>
        </p:txBody>
      </p:sp>
      <p:sp>
        <p:nvSpPr>
          <p:cNvPr id="20483" name="İçerik Yer Tutucusu 3"/>
          <p:cNvSpPr>
            <a:spLocks noGrp="1"/>
          </p:cNvSpPr>
          <p:nvPr>
            <p:ph sz="quarter" idx="1"/>
          </p:nvPr>
        </p:nvSpPr>
        <p:spPr>
          <a:xfrm>
            <a:off x="457200" y="1600200"/>
            <a:ext cx="8229600" cy="4556125"/>
          </a:xfrm>
        </p:spPr>
        <p:txBody>
          <a:bodyPr/>
          <a:lstStyle/>
          <a:p>
            <a:pPr algn="just" eaLnBrk="1" hangingPunct="1">
              <a:lnSpc>
                <a:spcPct val="150000"/>
              </a:lnSpc>
            </a:pPr>
            <a:r>
              <a:rPr lang="tr-TR" sz="2200" dirty="0"/>
              <a:t>Çevre mühendisliği, doğal kaynakların korunması ve insan sağlığına uygun çevre koşullarının oluşturulması ile ilgili mühendislik dalıdır. Diğer mühendislik dallarından farklı olarak, doğanın kaynaklarını tüketmeyi değil, doğaya sahip olduklarını geri vermeye çalışan bir mühendislik dalıdır. Çevre Mühendisliği’nin başlıca faaliyet sahası su, hava ve toprağa karışan atıkların </a:t>
            </a:r>
            <a:r>
              <a:rPr lang="tr-TR" sz="2200" dirty="0" err="1" smtClean="0"/>
              <a:t>bertarafı</a:t>
            </a:r>
            <a:r>
              <a:rPr lang="tr-TR" sz="2200" dirty="0" smtClean="0"/>
              <a:t> </a:t>
            </a:r>
            <a:r>
              <a:rPr lang="tr-TR" sz="2200" dirty="0"/>
              <a:t>için teknolojik çözümler araştırmak ve uygulanacak tedbirleri belirlemektir.</a:t>
            </a:r>
            <a:endParaRPr lang="tr-TR" sz="2200" dirty="0" smtClean="0"/>
          </a:p>
        </p:txBody>
      </p:sp>
    </p:spTree>
    <p:extLst>
      <p:ext uri="{BB962C8B-B14F-4D97-AF65-F5344CB8AC3E}">
        <p14:creationId xmlns:p14="http://schemas.microsoft.com/office/powerpoint/2010/main" val="2366526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ChangeArrowheads="1"/>
          </p:cNvSpPr>
          <p:nvPr/>
        </p:nvSpPr>
        <p:spPr bwMode="auto">
          <a:xfrm>
            <a:off x="7815263" y="3057525"/>
            <a:ext cx="9144000" cy="0"/>
          </a:xfrm>
          <a:prstGeom prst="rect">
            <a:avLst/>
          </a:prstGeom>
          <a:noFill/>
          <a:ln w="9525">
            <a:noFill/>
            <a:miter lim="800000"/>
            <a:headEnd/>
            <a:tailEnd/>
          </a:ln>
        </p:spPr>
        <p:txBody>
          <a:bodyPr wrap="none" anchor="ctr">
            <a:spAutoFit/>
          </a:bodyPr>
          <a:lstStyle/>
          <a:p>
            <a:endParaRPr lang="tr-TR">
              <a:latin typeface="Gill Sans MT" pitchFamily="34" charset="0"/>
            </a:endParaRPr>
          </a:p>
        </p:txBody>
      </p:sp>
      <p:pic>
        <p:nvPicPr>
          <p:cNvPr id="25602" name="Picture 17" descr="hurmacokeltmehavuznq3"/>
          <p:cNvPicPr>
            <a:picLocks noChangeAspect="1" noChangeArrowheads="1"/>
          </p:cNvPicPr>
          <p:nvPr/>
        </p:nvPicPr>
        <p:blipFill>
          <a:blip r:embed="rId2"/>
          <a:srcRect/>
          <a:stretch>
            <a:fillRect/>
          </a:stretch>
        </p:blipFill>
        <p:spPr bwMode="auto">
          <a:xfrm>
            <a:off x="4643438" y="2276475"/>
            <a:ext cx="4032250" cy="3690938"/>
          </a:xfrm>
          <a:prstGeom prst="rect">
            <a:avLst/>
          </a:prstGeom>
          <a:noFill/>
          <a:ln w="9525">
            <a:noFill/>
            <a:miter lim="800000"/>
            <a:headEnd/>
            <a:tailEnd/>
          </a:ln>
        </p:spPr>
      </p:pic>
      <p:pic>
        <p:nvPicPr>
          <p:cNvPr id="25603" name="Picture 19" descr="kapitalizmin_kiskacnda_su"/>
          <p:cNvPicPr>
            <a:picLocks noChangeAspect="1" noChangeArrowheads="1"/>
          </p:cNvPicPr>
          <p:nvPr/>
        </p:nvPicPr>
        <p:blipFill>
          <a:blip r:embed="rId3"/>
          <a:srcRect/>
          <a:stretch>
            <a:fillRect/>
          </a:stretch>
        </p:blipFill>
        <p:spPr bwMode="auto">
          <a:xfrm>
            <a:off x="322263" y="2276475"/>
            <a:ext cx="4033837" cy="3692525"/>
          </a:xfrm>
          <a:prstGeom prst="rect">
            <a:avLst/>
          </a:prstGeom>
          <a:noFill/>
          <a:ln w="9525">
            <a:noFill/>
            <a:miter lim="800000"/>
            <a:headEnd/>
            <a:tailEnd/>
          </a:ln>
        </p:spPr>
      </p:pic>
      <p:sp>
        <p:nvSpPr>
          <p:cNvPr id="6" name="Başlık 1"/>
          <p:cNvSpPr>
            <a:spLocks noGrp="1"/>
          </p:cNvSpPr>
          <p:nvPr>
            <p:ph type="title"/>
          </p:nvPr>
        </p:nvSpPr>
        <p:spPr>
          <a:xfrm>
            <a:off x="395288" y="188913"/>
            <a:ext cx="4248150" cy="990600"/>
          </a:xfrm>
        </p:spPr>
        <p:txBody>
          <a:bodyPr>
            <a:normAutofit/>
          </a:bodyPr>
          <a:lstStyle/>
          <a:p>
            <a:pPr eaLnBrk="1" fontAlgn="auto" hangingPunct="1">
              <a:spcAft>
                <a:spcPts val="0"/>
              </a:spcAft>
              <a:defRPr/>
            </a:pPr>
            <a:r>
              <a:rPr lang="tr-TR" sz="4000" b="1" dirty="0" smtClean="0">
                <a:solidFill>
                  <a:schemeClr val="bg1">
                    <a:lumMod val="50000"/>
                  </a:schemeClr>
                </a:solidFill>
              </a:rPr>
              <a:t>SU VE ATIKSU</a:t>
            </a:r>
            <a:endParaRPr lang="tr-TR" sz="4000" b="1" dirty="0">
              <a:solidFill>
                <a:schemeClr val="bg1">
                  <a:lumMod val="50000"/>
                </a:schemeClr>
              </a:solidFill>
            </a:endParaRPr>
          </a:p>
        </p:txBody>
      </p:sp>
      <p:sp>
        <p:nvSpPr>
          <p:cNvPr id="25605"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634253B0-041E-4193-B021-094141E558F1}" type="datetime1">
              <a:rPr lang="tr-TR"/>
              <a:pPr fontAlgn="base">
                <a:spcBef>
                  <a:spcPct val="0"/>
                </a:spcBef>
                <a:spcAft>
                  <a:spcPct val="0"/>
                </a:spcAft>
                <a:defRPr/>
              </a:pPr>
              <a:t>7.08.2023</a:t>
            </a:fld>
            <a:endParaRPr lang="tr-TR"/>
          </a:p>
        </p:txBody>
      </p:sp>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eaLnBrk="1" fontAlgn="auto" hangingPunct="1">
              <a:spcAft>
                <a:spcPts val="0"/>
              </a:spcAft>
              <a:defRPr/>
            </a:pPr>
            <a:r>
              <a:rPr lang="tr-TR" sz="3600" b="1" dirty="0" smtClean="0">
                <a:solidFill>
                  <a:schemeClr val="bg1">
                    <a:lumMod val="50000"/>
                  </a:schemeClr>
                </a:solidFill>
                <a:ea typeface="+mn-ea"/>
                <a:cs typeface="+mn-cs"/>
              </a:rPr>
              <a:t>SU VE ATIKSU İŞLERİ</a:t>
            </a:r>
            <a:endParaRPr lang="tr-TR" sz="3600" b="1" dirty="0">
              <a:solidFill>
                <a:schemeClr val="bg1">
                  <a:lumMod val="50000"/>
                </a:schemeClr>
              </a:solidFill>
              <a:ea typeface="+mn-ea"/>
              <a:cs typeface="+mn-cs"/>
            </a:endParaRPr>
          </a:p>
        </p:txBody>
      </p:sp>
      <p:sp>
        <p:nvSpPr>
          <p:cNvPr id="3" name="İçerik Yer Tutucusu 2"/>
          <p:cNvSpPr>
            <a:spLocks noGrp="1"/>
          </p:cNvSpPr>
          <p:nvPr>
            <p:ph sz="quarter" idx="1"/>
          </p:nvPr>
        </p:nvSpPr>
        <p:spPr>
          <a:xfrm>
            <a:off x="457200" y="1447800"/>
            <a:ext cx="8229600" cy="4708525"/>
          </a:xfrm>
        </p:spPr>
        <p:txBody>
          <a:bodyPr>
            <a:normAutofit fontScale="92500" lnSpcReduction="10000"/>
          </a:bodyPr>
          <a:lstStyle/>
          <a:p>
            <a:pPr marL="274320" indent="-274320" eaLnBrk="1" fontAlgn="auto" hangingPunct="1">
              <a:spcBef>
                <a:spcPct val="0"/>
              </a:spcBef>
              <a:spcAft>
                <a:spcPts val="0"/>
              </a:spcAft>
              <a:buClrTx/>
              <a:buFont typeface="Wingdings" pitchFamily="2" charset="2"/>
              <a:buChar char="q"/>
              <a:defRPr/>
            </a:pPr>
            <a:r>
              <a:rPr lang="tr-TR" altLang="zh-CN" sz="2800" dirty="0"/>
              <a:t>İçme suyu, kanalizasyon, </a:t>
            </a:r>
            <a:r>
              <a:rPr lang="tr-TR" altLang="zh-CN" sz="2800" dirty="0" smtClean="0"/>
              <a:t>yağmur </a:t>
            </a:r>
            <a:r>
              <a:rPr lang="tr-TR" altLang="zh-CN" sz="2800" dirty="0"/>
              <a:t>suyu şebekesi </a:t>
            </a:r>
          </a:p>
          <a:p>
            <a:pPr marL="274320" indent="-274320" eaLnBrk="1" fontAlgn="auto" hangingPunct="1">
              <a:spcBef>
                <a:spcPct val="0"/>
              </a:spcBef>
              <a:spcAft>
                <a:spcPts val="0"/>
              </a:spcAft>
              <a:buClrTx/>
              <a:buFont typeface="Wingdings 3"/>
              <a:buNone/>
              <a:defRPr/>
            </a:pPr>
            <a:r>
              <a:rPr lang="tr-TR" altLang="zh-CN" sz="2800" dirty="0"/>
              <a:t>    </a:t>
            </a:r>
            <a:r>
              <a:rPr lang="tr-TR" altLang="zh-CN" sz="2800" dirty="0">
                <a:solidFill>
                  <a:srgbClr val="FF0000"/>
                </a:solidFill>
              </a:rPr>
              <a:t>projelendirilmesi ve inşaatı</a:t>
            </a:r>
            <a:r>
              <a:rPr lang="tr-TR" altLang="zh-CN" sz="2800" dirty="0"/>
              <a:t>, </a:t>
            </a:r>
          </a:p>
          <a:p>
            <a:pPr marL="274320" indent="-274320"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Font typeface="Wingdings" pitchFamily="2" charset="2"/>
              <a:buChar char="q"/>
              <a:defRPr/>
            </a:pPr>
            <a:r>
              <a:rPr lang="tr-TR" altLang="zh-CN" sz="2800" dirty="0"/>
              <a:t> İçme suyu temini, su kaynaklarının kirlenmeye karşı   </a:t>
            </a:r>
          </a:p>
          <a:p>
            <a:pPr marL="274320" indent="-274320" eaLnBrk="1" fontAlgn="auto" hangingPunct="1">
              <a:spcBef>
                <a:spcPct val="0"/>
              </a:spcBef>
              <a:spcAft>
                <a:spcPts val="0"/>
              </a:spcAft>
              <a:buClrTx/>
              <a:buFont typeface="Wingdings 3"/>
              <a:buNone/>
              <a:defRPr/>
            </a:pPr>
            <a:r>
              <a:rPr lang="tr-TR" altLang="zh-CN" sz="2800" dirty="0"/>
              <a:t>    korunması, iletimi ve arıtma tesislerinin  </a:t>
            </a:r>
          </a:p>
          <a:p>
            <a:pPr marL="274320" indent="-274320" eaLnBrk="1" fontAlgn="auto" hangingPunct="1">
              <a:spcBef>
                <a:spcPct val="0"/>
              </a:spcBef>
              <a:spcAft>
                <a:spcPts val="0"/>
              </a:spcAft>
              <a:buClrTx/>
              <a:buFont typeface="Wingdings 3"/>
              <a:buNone/>
              <a:defRPr/>
            </a:pPr>
            <a:r>
              <a:rPr lang="tr-TR" altLang="zh-CN" sz="2800" dirty="0"/>
              <a:t>    </a:t>
            </a:r>
            <a:r>
              <a:rPr lang="tr-TR" altLang="zh-CN" sz="2800" dirty="0">
                <a:solidFill>
                  <a:srgbClr val="FF0000"/>
                </a:solidFill>
              </a:rPr>
              <a:t>projelendirilmesi ve inşaatı</a:t>
            </a:r>
            <a:r>
              <a:rPr lang="tr-TR" altLang="zh-CN" dirty="0"/>
              <a:t>, </a:t>
            </a:r>
          </a:p>
          <a:p>
            <a:pPr marL="274320" indent="-274320" eaLnBrk="1" fontAlgn="auto" hangingPunct="1">
              <a:spcBef>
                <a:spcPct val="0"/>
              </a:spcBef>
              <a:spcAft>
                <a:spcPts val="0"/>
              </a:spcAft>
              <a:buClrTx/>
              <a:buFont typeface="Wingdings 3"/>
              <a:buNone/>
              <a:defRPr/>
            </a:pPr>
            <a:endParaRPr lang="tr-TR" altLang="zh-CN" dirty="0"/>
          </a:p>
          <a:p>
            <a:pPr marL="274320" indent="-274320" eaLnBrk="1" fontAlgn="auto" hangingPunct="1">
              <a:spcBef>
                <a:spcPct val="0"/>
              </a:spcBef>
              <a:spcAft>
                <a:spcPts val="0"/>
              </a:spcAft>
              <a:buClrTx/>
              <a:buFont typeface="Wingdings" pitchFamily="2" charset="2"/>
              <a:buChar char="q"/>
              <a:defRPr/>
            </a:pPr>
            <a:r>
              <a:rPr lang="tr-TR" altLang="zh-CN" sz="2800" dirty="0"/>
              <a:t> Evsel ve endüstriyel </a:t>
            </a:r>
            <a:r>
              <a:rPr lang="tr-TR" altLang="zh-CN" sz="2800" dirty="0" err="1" smtClean="0"/>
              <a:t>atıksu</a:t>
            </a:r>
            <a:r>
              <a:rPr lang="tr-TR" altLang="zh-CN" sz="2800" dirty="0" smtClean="0"/>
              <a:t> </a:t>
            </a:r>
            <a:r>
              <a:rPr lang="tr-TR" altLang="zh-CN" sz="2800" dirty="0"/>
              <a:t>arıtma tesislerinin sistem </a:t>
            </a:r>
          </a:p>
          <a:p>
            <a:pPr marL="274320" indent="-274320" eaLnBrk="1" fontAlgn="auto" hangingPunct="1">
              <a:spcBef>
                <a:spcPct val="0"/>
              </a:spcBef>
              <a:spcAft>
                <a:spcPts val="0"/>
              </a:spcAft>
              <a:buClrTx/>
              <a:buFont typeface="Wingdings 3"/>
              <a:buNone/>
              <a:defRPr/>
            </a:pPr>
            <a:r>
              <a:rPr lang="tr-TR" altLang="zh-CN" sz="2800" dirty="0"/>
              <a:t>    seçimi, </a:t>
            </a:r>
            <a:r>
              <a:rPr lang="tr-TR" altLang="zh-CN" sz="2800" dirty="0">
                <a:solidFill>
                  <a:srgbClr val="FF0000"/>
                </a:solidFill>
              </a:rPr>
              <a:t>projelendirilmesi, inşaatı ve işletilmesi</a:t>
            </a:r>
            <a:r>
              <a:rPr lang="tr-TR" altLang="zh-CN" sz="2800" dirty="0"/>
              <a:t>, </a:t>
            </a:r>
          </a:p>
          <a:p>
            <a:pPr marL="274320" indent="-274320"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Font typeface="Wingdings" pitchFamily="2" charset="2"/>
              <a:buChar char="q"/>
              <a:defRPr/>
            </a:pPr>
            <a:r>
              <a:rPr lang="tr-TR" altLang="zh-CN" sz="2800" dirty="0"/>
              <a:t> Arıtılmış </a:t>
            </a:r>
            <a:r>
              <a:rPr lang="tr-TR" altLang="zh-CN" sz="2800" dirty="0" err="1" smtClean="0"/>
              <a:t>atıksuların</a:t>
            </a:r>
            <a:r>
              <a:rPr lang="tr-TR" altLang="zh-CN" sz="2800" dirty="0" smtClean="0"/>
              <a:t> </a:t>
            </a:r>
            <a:r>
              <a:rPr lang="tr-TR" altLang="zh-CN" sz="2800" dirty="0">
                <a:solidFill>
                  <a:srgbClr val="FF0000"/>
                </a:solidFill>
              </a:rPr>
              <a:t>alıcı ortamlara deşarj </a:t>
            </a:r>
            <a:r>
              <a:rPr lang="tr-TR" altLang="zh-CN" sz="2800" dirty="0"/>
              <a:t>edilmesi,  </a:t>
            </a:r>
          </a:p>
          <a:p>
            <a:pPr marL="274320" indent="-274320" eaLnBrk="1" fontAlgn="auto" hangingPunct="1">
              <a:spcBef>
                <a:spcPct val="0"/>
              </a:spcBef>
              <a:spcAft>
                <a:spcPts val="0"/>
              </a:spcAft>
              <a:buClrTx/>
              <a:buFont typeface="Wingdings 3"/>
              <a:buNone/>
              <a:defRPr/>
            </a:pPr>
            <a:r>
              <a:rPr lang="tr-TR" altLang="zh-CN" sz="2800" dirty="0"/>
              <a:t>    </a:t>
            </a:r>
            <a:r>
              <a:rPr lang="tr-TR" altLang="zh-CN" sz="2800" dirty="0">
                <a:solidFill>
                  <a:srgbClr val="FF0000"/>
                </a:solidFill>
              </a:rPr>
              <a:t>modelleme</a:t>
            </a:r>
            <a:r>
              <a:rPr lang="tr-TR" altLang="zh-CN" sz="2800" dirty="0"/>
              <a:t> ve olası etkilerin araştırılması,</a:t>
            </a:r>
          </a:p>
          <a:p>
            <a:pPr marL="274320" indent="-274320"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Font typeface="Wingdings" pitchFamily="2" charset="2"/>
              <a:buChar char="q"/>
              <a:defRPr/>
            </a:pPr>
            <a:endParaRPr lang="tr-TR" dirty="0"/>
          </a:p>
        </p:txBody>
      </p:sp>
      <p:sp>
        <p:nvSpPr>
          <p:cNvPr id="26627" name="Veri Yer Tutucusu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C9677C0B-47F5-4971-9EF4-5A24EB2A748C}" type="datetime1">
              <a:rPr lang="tr-TR"/>
              <a:pPr fontAlgn="base">
                <a:spcBef>
                  <a:spcPct val="0"/>
                </a:spcBef>
                <a:spcAft>
                  <a:spcPct val="0"/>
                </a:spcAft>
                <a:defRPr/>
              </a:pPr>
              <a:t>7.08.2023</a:t>
            </a:fld>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334"/>
            <a:ext cx="3200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p:nvPr>
        </p:nvSpPr>
        <p:spPr/>
        <p:txBody>
          <a:bodyPr/>
          <a:lstStyle/>
          <a:p>
            <a:pPr eaLnBrk="1" hangingPunct="1"/>
            <a:r>
              <a:rPr lang="tr-TR" b="1" smtClean="0"/>
              <a:t>HAVA KİRLİLİĞİ</a:t>
            </a:r>
          </a:p>
        </p:txBody>
      </p:sp>
      <p:sp>
        <p:nvSpPr>
          <p:cNvPr id="29698"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255A2B6F-F90D-4BB2-9D5D-396B4EA989F6}" type="datetime1">
              <a:rPr lang="tr-TR"/>
              <a:pPr fontAlgn="base">
                <a:spcBef>
                  <a:spcPct val="0"/>
                </a:spcBef>
                <a:spcAft>
                  <a:spcPct val="0"/>
                </a:spcAft>
                <a:defRPr/>
              </a:pPr>
              <a:t>7.08.2023</a:t>
            </a:fld>
            <a:endParaRPr lang="tr-TR"/>
          </a:p>
        </p:txBody>
      </p:sp>
      <p:pic>
        <p:nvPicPr>
          <p:cNvPr id="27652" name="Picture 11" descr="Kuresel_Isinma"/>
          <p:cNvPicPr>
            <a:picLocks noChangeAspect="1" noChangeArrowheads="1"/>
          </p:cNvPicPr>
          <p:nvPr/>
        </p:nvPicPr>
        <p:blipFill>
          <a:blip r:embed="rId2"/>
          <a:srcRect/>
          <a:stretch>
            <a:fillRect/>
          </a:stretch>
        </p:blipFill>
        <p:spPr bwMode="auto">
          <a:xfrm>
            <a:off x="1365250" y="3860800"/>
            <a:ext cx="3278188" cy="2160588"/>
          </a:xfrm>
          <a:prstGeom prst="rect">
            <a:avLst/>
          </a:prstGeom>
          <a:noFill/>
          <a:ln w="9525">
            <a:noFill/>
            <a:miter lim="800000"/>
            <a:headEnd/>
            <a:tailEnd/>
          </a:ln>
        </p:spPr>
      </p:pic>
      <p:pic>
        <p:nvPicPr>
          <p:cNvPr id="27653" name="Picture 2" descr="C:\Users\İBRAHİM\Desktop\hava_kirliligi_01.jpg"/>
          <p:cNvPicPr>
            <a:picLocks noChangeAspect="1" noChangeArrowheads="1"/>
          </p:cNvPicPr>
          <p:nvPr/>
        </p:nvPicPr>
        <p:blipFill>
          <a:blip r:embed="rId3"/>
          <a:srcRect/>
          <a:stretch>
            <a:fillRect/>
          </a:stretch>
        </p:blipFill>
        <p:spPr bwMode="auto">
          <a:xfrm>
            <a:off x="4787900" y="3860800"/>
            <a:ext cx="2879725" cy="2160588"/>
          </a:xfrm>
          <a:prstGeom prst="rect">
            <a:avLst/>
          </a:prstGeom>
          <a:noFill/>
          <a:ln w="9525">
            <a:noFill/>
            <a:miter lim="800000"/>
            <a:headEnd/>
            <a:tailEnd/>
          </a:ln>
        </p:spPr>
      </p:pic>
      <p:pic>
        <p:nvPicPr>
          <p:cNvPr id="27654" name="Picture 3" descr="C:\Users\İBRAHİM\Desktop\60243242.jpg"/>
          <p:cNvPicPr>
            <a:picLocks noChangeAspect="1" noChangeArrowheads="1"/>
          </p:cNvPicPr>
          <p:nvPr/>
        </p:nvPicPr>
        <p:blipFill>
          <a:blip r:embed="rId4"/>
          <a:srcRect/>
          <a:stretch>
            <a:fillRect/>
          </a:stretch>
        </p:blipFill>
        <p:spPr bwMode="auto">
          <a:xfrm>
            <a:off x="5873750" y="1633538"/>
            <a:ext cx="2082800" cy="2159000"/>
          </a:xfrm>
          <a:prstGeom prst="rect">
            <a:avLst/>
          </a:prstGeom>
          <a:noFill/>
          <a:ln w="9525">
            <a:noFill/>
            <a:miter lim="800000"/>
            <a:headEnd/>
            <a:tailEnd/>
          </a:ln>
        </p:spPr>
      </p:pic>
      <p:pic>
        <p:nvPicPr>
          <p:cNvPr id="27655" name="Picture 4" descr="C:\Users\İBRAHİM\Desktop\MC_Wide2.JPG"/>
          <p:cNvPicPr>
            <a:picLocks noChangeAspect="1" noChangeArrowheads="1"/>
          </p:cNvPicPr>
          <p:nvPr/>
        </p:nvPicPr>
        <p:blipFill>
          <a:blip r:embed="rId5"/>
          <a:srcRect/>
          <a:stretch>
            <a:fillRect/>
          </a:stretch>
        </p:blipFill>
        <p:spPr bwMode="auto">
          <a:xfrm>
            <a:off x="4200525" y="1608138"/>
            <a:ext cx="1524000" cy="2159000"/>
          </a:xfrm>
          <a:prstGeom prst="rect">
            <a:avLst/>
          </a:prstGeom>
          <a:noFill/>
          <a:ln w="9525">
            <a:noFill/>
            <a:miter lim="800000"/>
            <a:headEnd/>
            <a:tailEnd/>
          </a:ln>
        </p:spPr>
      </p:pic>
      <p:pic>
        <p:nvPicPr>
          <p:cNvPr id="27656" name="Picture 5" descr="C:\Users\İBRAHİM\Desktop\110420111211430843483.jpg"/>
          <p:cNvPicPr>
            <a:picLocks noChangeAspect="1" noChangeArrowheads="1"/>
          </p:cNvPicPr>
          <p:nvPr/>
        </p:nvPicPr>
        <p:blipFill>
          <a:blip r:embed="rId6"/>
          <a:srcRect/>
          <a:stretch>
            <a:fillRect/>
          </a:stretch>
        </p:blipFill>
        <p:spPr bwMode="auto">
          <a:xfrm>
            <a:off x="1176338" y="1628775"/>
            <a:ext cx="2881312"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eaLnBrk="1" fontAlgn="auto" hangingPunct="1">
              <a:spcAft>
                <a:spcPts val="0"/>
              </a:spcAft>
              <a:defRPr/>
            </a:pPr>
            <a:r>
              <a:rPr lang="tr-TR" b="1" dirty="0">
                <a:solidFill>
                  <a:schemeClr val="bg1">
                    <a:lumMod val="50000"/>
                  </a:schemeClr>
                </a:solidFill>
              </a:rPr>
              <a:t>HAVA </a:t>
            </a:r>
            <a:r>
              <a:rPr lang="tr-TR" b="1" dirty="0" smtClean="0">
                <a:solidFill>
                  <a:schemeClr val="bg1">
                    <a:lumMod val="50000"/>
                  </a:schemeClr>
                </a:solidFill>
              </a:rPr>
              <a:t>KİRLİLİĞİ İŞLERİ</a:t>
            </a:r>
            <a:endParaRPr lang="tr-TR" b="1" dirty="0">
              <a:solidFill>
                <a:schemeClr val="bg1">
                  <a:lumMod val="50000"/>
                </a:schemeClr>
              </a:solidFill>
            </a:endParaRPr>
          </a:p>
        </p:txBody>
      </p:sp>
      <p:sp>
        <p:nvSpPr>
          <p:cNvPr id="30722" name="Veri Yer Tutucusu 2"/>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C104A9D-B7E6-43EA-9F1E-4142E49A072A}" type="datetime1">
              <a:rPr lang="tr-TR"/>
              <a:pPr fontAlgn="base">
                <a:spcBef>
                  <a:spcPct val="0"/>
                </a:spcBef>
                <a:spcAft>
                  <a:spcPct val="0"/>
                </a:spcAft>
                <a:defRPr/>
              </a:pPr>
              <a:t>7.08.2023</a:t>
            </a:fld>
            <a:endParaRPr lang="tr-TR"/>
          </a:p>
        </p:txBody>
      </p:sp>
      <p:sp>
        <p:nvSpPr>
          <p:cNvPr id="4" name="İçerik Yer Tutucusu 3"/>
          <p:cNvSpPr>
            <a:spLocks noGrp="1"/>
          </p:cNvSpPr>
          <p:nvPr>
            <p:ph sz="quarter" idx="1"/>
          </p:nvPr>
        </p:nvSpPr>
        <p:spPr>
          <a:xfrm>
            <a:off x="457200" y="1447800"/>
            <a:ext cx="8229600" cy="4708525"/>
          </a:xfrm>
        </p:spPr>
        <p:txBody>
          <a:bodyPr>
            <a:normAutofit lnSpcReduction="10000"/>
          </a:bodyPr>
          <a:lstStyle/>
          <a:p>
            <a:pPr marL="274320" indent="-274320" eaLnBrk="1" fontAlgn="auto" hangingPunct="1">
              <a:spcBef>
                <a:spcPct val="0"/>
              </a:spcBef>
              <a:spcAft>
                <a:spcPts val="0"/>
              </a:spcAft>
              <a:buClrTx/>
              <a:buFont typeface="Wingdings" pitchFamily="2" charset="2"/>
              <a:buChar char="q"/>
              <a:defRPr/>
            </a:pPr>
            <a:r>
              <a:rPr lang="tr-TR" altLang="zh-CN" sz="2800" dirty="0"/>
              <a:t>Hava </a:t>
            </a:r>
            <a:r>
              <a:rPr lang="tr-TR" altLang="zh-CN" sz="2800" dirty="0" smtClean="0"/>
              <a:t>kirliliğinin </a:t>
            </a:r>
            <a:r>
              <a:rPr lang="tr-TR" altLang="zh-CN" sz="2800" dirty="0"/>
              <a:t>önlenmesi ile ilgili olarak; </a:t>
            </a:r>
          </a:p>
          <a:p>
            <a:pPr marL="274320" indent="-274320" eaLnBrk="1" fontAlgn="auto" hangingPunct="1">
              <a:spcBef>
                <a:spcPct val="0"/>
              </a:spcBef>
              <a:spcAft>
                <a:spcPts val="0"/>
              </a:spcAft>
              <a:buClrTx/>
              <a:buFont typeface="Wingdings 3"/>
              <a:buNone/>
              <a:defRPr/>
            </a:pPr>
            <a:r>
              <a:rPr lang="tr-TR" altLang="zh-CN" sz="2800" dirty="0"/>
              <a:t>    </a:t>
            </a:r>
            <a:r>
              <a:rPr lang="tr-TR" altLang="zh-CN" sz="2800" dirty="0">
                <a:solidFill>
                  <a:srgbClr val="FF0000"/>
                </a:solidFill>
              </a:rPr>
              <a:t>kaynakta kontrol</a:t>
            </a:r>
            <a:r>
              <a:rPr lang="tr-TR" altLang="zh-CN" sz="2800" dirty="0"/>
              <a:t>, arıtım teknolojilerinin </a:t>
            </a:r>
            <a:endParaRPr lang="tr-TR" altLang="zh-CN" sz="2800" dirty="0" smtClean="0"/>
          </a:p>
          <a:p>
            <a:pPr marL="274320" indent="-274320" eaLnBrk="1" fontAlgn="auto" hangingPunct="1">
              <a:spcBef>
                <a:spcPct val="0"/>
              </a:spcBef>
              <a:spcAft>
                <a:spcPts val="0"/>
              </a:spcAft>
              <a:buClrTx/>
              <a:buFont typeface="Wingdings 3"/>
              <a:buNone/>
              <a:defRPr/>
            </a:pPr>
            <a:r>
              <a:rPr lang="tr-TR" altLang="zh-CN" sz="2800" dirty="0"/>
              <a:t> </a:t>
            </a:r>
            <a:r>
              <a:rPr lang="tr-TR" altLang="zh-CN" sz="2800" dirty="0" smtClean="0"/>
              <a:t>   seçimi ve </a:t>
            </a:r>
            <a:r>
              <a:rPr lang="tr-TR" altLang="zh-CN" sz="2800" dirty="0"/>
              <a:t>uygulamaları,</a:t>
            </a:r>
          </a:p>
          <a:p>
            <a:pPr marL="274320" indent="-274320" eaLnBrk="1" fontAlgn="auto" hangingPunct="1">
              <a:spcBef>
                <a:spcPct val="0"/>
              </a:spcBef>
              <a:spcAft>
                <a:spcPts val="0"/>
              </a:spcAft>
              <a:buClrTx/>
              <a:buFont typeface="Wingdings 3"/>
              <a:buNone/>
              <a:defRPr/>
            </a:pPr>
            <a:endParaRPr lang="tr-TR" altLang="zh-CN" sz="2800" dirty="0"/>
          </a:p>
          <a:p>
            <a:pPr marL="274320" indent="-274320" eaLnBrk="1" fontAlgn="auto" hangingPunct="1">
              <a:spcBef>
                <a:spcPct val="0"/>
              </a:spcBef>
              <a:spcAft>
                <a:spcPts val="0"/>
              </a:spcAft>
              <a:buClrTx/>
              <a:buFont typeface="Wingdings" pitchFamily="2" charset="2"/>
              <a:buChar char="q"/>
              <a:defRPr/>
            </a:pPr>
            <a:r>
              <a:rPr lang="tr-TR" altLang="zh-CN" sz="2800" dirty="0" smtClean="0">
                <a:solidFill>
                  <a:srgbClr val="FF0000"/>
                </a:solidFill>
              </a:rPr>
              <a:t> Emisyon </a:t>
            </a:r>
            <a:r>
              <a:rPr lang="tr-TR" altLang="zh-CN" sz="2800" dirty="0">
                <a:solidFill>
                  <a:srgbClr val="FF0000"/>
                </a:solidFill>
              </a:rPr>
              <a:t>izin </a:t>
            </a:r>
            <a:r>
              <a:rPr lang="tr-TR" altLang="zh-CN" sz="2800" dirty="0"/>
              <a:t>dosyalarının hazırlanması</a:t>
            </a:r>
          </a:p>
          <a:p>
            <a:pPr marL="0" indent="0" eaLnBrk="1" fontAlgn="auto" hangingPunct="1">
              <a:spcBef>
                <a:spcPct val="0"/>
              </a:spcBef>
              <a:spcAft>
                <a:spcPts val="0"/>
              </a:spcAft>
              <a:buClrTx/>
              <a:buFont typeface="Wingdings 3"/>
              <a:buNone/>
              <a:defRPr/>
            </a:pPr>
            <a:endParaRPr lang="tr-TR" altLang="zh-CN" sz="2800" dirty="0" smtClean="0"/>
          </a:p>
          <a:p>
            <a:pPr marL="274320" indent="-274320" eaLnBrk="1" fontAlgn="auto" hangingPunct="1">
              <a:spcBef>
                <a:spcPct val="0"/>
              </a:spcBef>
              <a:spcAft>
                <a:spcPts val="0"/>
              </a:spcAft>
              <a:buClrTx/>
              <a:buFont typeface="Wingdings" pitchFamily="2" charset="2"/>
              <a:buChar char="q"/>
              <a:defRPr/>
            </a:pPr>
            <a:r>
              <a:rPr lang="tr-TR" altLang="zh-CN" sz="2800" dirty="0" smtClean="0"/>
              <a:t>Hava </a:t>
            </a:r>
            <a:r>
              <a:rPr lang="tr-TR" altLang="zh-CN" sz="2800" dirty="0"/>
              <a:t>kirliliğinin kontrolüne yönelik, hava emisyonları </a:t>
            </a:r>
          </a:p>
          <a:p>
            <a:pPr marL="274320" indent="-274320" eaLnBrk="1" fontAlgn="auto" hangingPunct="1">
              <a:spcBef>
                <a:spcPct val="0"/>
              </a:spcBef>
              <a:spcAft>
                <a:spcPts val="0"/>
              </a:spcAft>
              <a:buClrTx/>
              <a:buFont typeface="Wingdings 3"/>
              <a:buNone/>
              <a:defRPr/>
            </a:pPr>
            <a:r>
              <a:rPr lang="tr-TR" altLang="zh-CN" sz="2800" dirty="0"/>
              <a:t>    ve kalitesine ait </a:t>
            </a:r>
            <a:r>
              <a:rPr lang="tr-TR" altLang="zh-CN" sz="2800" dirty="0">
                <a:solidFill>
                  <a:srgbClr val="FF0000"/>
                </a:solidFill>
              </a:rPr>
              <a:t>ölçümlerin değerlendirilmesi</a:t>
            </a:r>
            <a:r>
              <a:rPr lang="tr-TR" altLang="zh-CN" sz="2800" dirty="0"/>
              <a:t>, hava </a:t>
            </a:r>
          </a:p>
          <a:p>
            <a:pPr marL="274320" indent="-274320" eaLnBrk="1" fontAlgn="auto" hangingPunct="1">
              <a:spcBef>
                <a:spcPct val="0"/>
              </a:spcBef>
              <a:spcAft>
                <a:spcPts val="0"/>
              </a:spcAft>
              <a:buClrTx/>
              <a:buFont typeface="Wingdings 3"/>
              <a:buNone/>
              <a:defRPr/>
            </a:pPr>
            <a:r>
              <a:rPr lang="tr-TR" altLang="zh-CN" sz="2800" dirty="0"/>
              <a:t>    kirleticilerinin dağılım </a:t>
            </a:r>
            <a:r>
              <a:rPr lang="tr-TR" altLang="zh-CN" sz="2800" dirty="0">
                <a:solidFill>
                  <a:srgbClr val="FF0000"/>
                </a:solidFill>
              </a:rPr>
              <a:t>modellemesi</a:t>
            </a:r>
            <a:r>
              <a:rPr lang="tr-TR" altLang="zh-CN" sz="2800" dirty="0"/>
              <a:t> ve  </a:t>
            </a:r>
          </a:p>
          <a:p>
            <a:pPr marL="274320" indent="-274320" eaLnBrk="1" fontAlgn="auto" hangingPunct="1">
              <a:spcBef>
                <a:spcPct val="0"/>
              </a:spcBef>
              <a:spcAft>
                <a:spcPts val="0"/>
              </a:spcAft>
              <a:buClrTx/>
              <a:buFont typeface="Wingdings 3"/>
              <a:buNone/>
              <a:defRPr/>
            </a:pPr>
            <a:r>
              <a:rPr lang="tr-TR" altLang="zh-CN" sz="2800" dirty="0"/>
              <a:t>    değerlendirilmesi</a:t>
            </a:r>
            <a:r>
              <a:rPr lang="tr-TR" altLang="zh-CN" sz="2800" dirty="0" smtClean="0"/>
              <a:t>,</a:t>
            </a:r>
          </a:p>
          <a:p>
            <a:pPr eaLnBrk="1" fontAlgn="auto" hangingPunct="1">
              <a:spcBef>
                <a:spcPct val="0"/>
              </a:spcBef>
              <a:spcAft>
                <a:spcPts val="0"/>
              </a:spcAft>
              <a:buClrTx/>
              <a:buFont typeface="Wingdings" panose="05000000000000000000" pitchFamily="2" charset="2"/>
              <a:buChar char="q"/>
              <a:defRPr/>
            </a:pPr>
            <a:r>
              <a:rPr lang="tr-TR" altLang="zh-CN" sz="2800" dirty="0" smtClean="0"/>
              <a:t>Toz emisyonlarının ölçümü ve </a:t>
            </a:r>
            <a:r>
              <a:rPr lang="tr-TR" altLang="zh-CN" sz="2800" dirty="0" err="1" smtClean="0"/>
              <a:t>minimizasyonu</a:t>
            </a:r>
            <a:endParaRPr lang="tr-TR" altLang="zh-CN" sz="2800" dirty="0" smtClean="0"/>
          </a:p>
          <a:p>
            <a:pPr marL="274320" indent="-274320" eaLnBrk="1" fontAlgn="auto" hangingPunct="1">
              <a:spcBef>
                <a:spcPct val="0"/>
              </a:spcBef>
              <a:spcAft>
                <a:spcPts val="0"/>
              </a:spcAft>
              <a:buClrTx/>
              <a:buFont typeface="Wingdings 3"/>
              <a:buNone/>
              <a:defRPr/>
            </a:pPr>
            <a:endParaRPr lang="tr-TR" altLang="zh-CN" sz="2800" dirty="0">
              <a:solidFill>
                <a:schemeClr val="tx2"/>
              </a:solidFill>
            </a:endParaRPr>
          </a:p>
          <a:p>
            <a:pPr marL="274320" indent="-274320" eaLnBrk="1" fontAlgn="auto" hangingPunct="1">
              <a:spcBef>
                <a:spcPct val="0"/>
              </a:spcBef>
              <a:spcAft>
                <a:spcPts val="0"/>
              </a:spcAft>
              <a:buClrTx/>
              <a:buFont typeface="Wingdings 3"/>
              <a:buNone/>
              <a:defRPr/>
            </a:pPr>
            <a:endParaRPr lang="tr-TR" altLang="zh-CN" sz="2800" dirty="0" smtClean="0">
              <a:solidFill>
                <a:schemeClr val="tx2"/>
              </a:solidFill>
            </a:endParaRPr>
          </a:p>
          <a:p>
            <a:pPr marL="274320" indent="-274320" eaLnBrk="1" fontAlgn="auto" hangingPunct="1">
              <a:spcBef>
                <a:spcPct val="0"/>
              </a:spcBef>
              <a:spcAft>
                <a:spcPts val="0"/>
              </a:spcAft>
              <a:buClrTx/>
              <a:buFont typeface="Wingdings 3"/>
              <a:buNone/>
              <a:defRPr/>
            </a:pPr>
            <a:endParaRPr lang="tr-TR" altLang="zh-CN" sz="2800" dirty="0">
              <a:solidFill>
                <a:schemeClr val="tx2"/>
              </a:solidFill>
            </a:endParaRPr>
          </a:p>
          <a:p>
            <a:pPr marL="274320" indent="-274320" eaLnBrk="1" fontAlgn="auto" hangingPunct="1">
              <a:spcAft>
                <a:spcPts val="0"/>
              </a:spcAft>
              <a:buFont typeface="Wingdings 3"/>
              <a:buChar char=""/>
              <a:defRPr/>
            </a:pPr>
            <a:endParaRPr lang="tr-T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851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63" name="Grup 3"/>
          <p:cNvGrpSpPr>
            <a:grpSpLocks/>
          </p:cNvGrpSpPr>
          <p:nvPr/>
        </p:nvGrpSpPr>
        <p:grpSpPr bwMode="auto">
          <a:xfrm>
            <a:off x="1979613" y="1752600"/>
            <a:ext cx="1225550" cy="1008063"/>
            <a:chOff x="2953086" y="1753393"/>
            <a:chExt cx="1225550" cy="1008063"/>
          </a:xfrm>
        </p:grpSpPr>
        <p:sp>
          <p:nvSpPr>
            <p:cNvPr id="9275" name="Freeform 2"/>
            <p:cNvSpPr>
              <a:spLocks/>
            </p:cNvSpPr>
            <p:nvPr/>
          </p:nvSpPr>
          <p:spPr bwMode="auto">
            <a:xfrm>
              <a:off x="2953086" y="1753393"/>
              <a:ext cx="1225550" cy="1008063"/>
            </a:xfrm>
            <a:custGeom>
              <a:avLst/>
              <a:gdLst>
                <a:gd name="T0" fmla="*/ 2147483647 w 2413"/>
                <a:gd name="T1" fmla="*/ 2147483647 h 2049"/>
                <a:gd name="T2" fmla="*/ 2147483647 w 2413"/>
                <a:gd name="T3" fmla="*/ 2147483647 h 2049"/>
                <a:gd name="T4" fmla="*/ 2147483647 w 2413"/>
                <a:gd name="T5" fmla="*/ 2147483647 h 2049"/>
                <a:gd name="T6" fmla="*/ 2147483647 w 2413"/>
                <a:gd name="T7" fmla="*/ 2147483647 h 2049"/>
                <a:gd name="T8" fmla="*/ 2147483647 w 2413"/>
                <a:gd name="T9" fmla="*/ 2147483647 h 2049"/>
                <a:gd name="T10" fmla="*/ 2147483647 w 2413"/>
                <a:gd name="T11" fmla="*/ 2147483647 h 2049"/>
                <a:gd name="T12" fmla="*/ 2147483647 w 2413"/>
                <a:gd name="T13" fmla="*/ 2147483647 h 2049"/>
                <a:gd name="T14" fmla="*/ 2147483647 w 2413"/>
                <a:gd name="T15" fmla="*/ 2147483647 h 2049"/>
                <a:gd name="T16" fmla="*/ 2147483647 w 2413"/>
                <a:gd name="T17" fmla="*/ 2147483647 h 2049"/>
                <a:gd name="T18" fmla="*/ 2147483647 w 2413"/>
                <a:gd name="T19" fmla="*/ 2147483647 h 2049"/>
                <a:gd name="T20" fmla="*/ 2147483647 w 2413"/>
                <a:gd name="T21" fmla="*/ 2147483647 h 2049"/>
                <a:gd name="T22" fmla="*/ 2147483647 w 2413"/>
                <a:gd name="T23" fmla="*/ 2147483647 h 2049"/>
                <a:gd name="T24" fmla="*/ 2147483647 w 2413"/>
                <a:gd name="T25" fmla="*/ 2147483647 h 2049"/>
                <a:gd name="T26" fmla="*/ 2147483647 w 2413"/>
                <a:gd name="T27" fmla="*/ 2147483647 h 2049"/>
                <a:gd name="T28" fmla="*/ 2147483647 w 2413"/>
                <a:gd name="T29" fmla="*/ 2147483647 h 2049"/>
                <a:gd name="T30" fmla="*/ 2147483647 w 2413"/>
                <a:gd name="T31" fmla="*/ 2147483647 h 2049"/>
                <a:gd name="T32" fmla="*/ 2147483647 w 2413"/>
                <a:gd name="T33" fmla="*/ 2147483647 h 2049"/>
                <a:gd name="T34" fmla="*/ 2147483647 w 2413"/>
                <a:gd name="T35" fmla="*/ 2147483647 h 2049"/>
                <a:gd name="T36" fmla="*/ 2147483647 w 2413"/>
                <a:gd name="T37" fmla="*/ 2147483647 h 2049"/>
                <a:gd name="T38" fmla="*/ 2147483647 w 2413"/>
                <a:gd name="T39" fmla="*/ 2147483647 h 2049"/>
                <a:gd name="T40" fmla="*/ 2147483647 w 2413"/>
                <a:gd name="T41" fmla="*/ 2147483647 h 2049"/>
                <a:gd name="T42" fmla="*/ 2147483647 w 2413"/>
                <a:gd name="T43" fmla="*/ 2147483647 h 2049"/>
                <a:gd name="T44" fmla="*/ 2147483647 w 2413"/>
                <a:gd name="T45" fmla="*/ 2147483647 h 2049"/>
                <a:gd name="T46" fmla="*/ 2147483647 w 2413"/>
                <a:gd name="T47" fmla="*/ 2147483647 h 2049"/>
                <a:gd name="T48" fmla="*/ 2147483647 w 2413"/>
                <a:gd name="T49" fmla="*/ 2147483647 h 2049"/>
                <a:gd name="T50" fmla="*/ 2147483647 w 2413"/>
                <a:gd name="T51" fmla="*/ 2147483647 h 2049"/>
                <a:gd name="T52" fmla="*/ 2147483647 w 2413"/>
                <a:gd name="T53" fmla="*/ 2147483647 h 2049"/>
                <a:gd name="T54" fmla="*/ 0 w 2413"/>
                <a:gd name="T55" fmla="*/ 2147483647 h 2049"/>
                <a:gd name="T56" fmla="*/ 2147483647 w 2413"/>
                <a:gd name="T57" fmla="*/ 2147483647 h 2049"/>
                <a:gd name="T58" fmla="*/ 2147483647 w 2413"/>
                <a:gd name="T59" fmla="*/ 2147483647 h 2049"/>
                <a:gd name="T60" fmla="*/ 2147483647 w 2413"/>
                <a:gd name="T61" fmla="*/ 2147483647 h 2049"/>
                <a:gd name="T62" fmla="*/ 2147483647 w 2413"/>
                <a:gd name="T63" fmla="*/ 2147483647 h 2049"/>
                <a:gd name="T64" fmla="*/ 2147483647 w 2413"/>
                <a:gd name="T65" fmla="*/ 2147483647 h 2049"/>
                <a:gd name="T66" fmla="*/ 2147483647 w 2413"/>
                <a:gd name="T67" fmla="*/ 2147483647 h 2049"/>
                <a:gd name="T68" fmla="*/ 2147483647 w 2413"/>
                <a:gd name="T69" fmla="*/ 2147483647 h 2049"/>
                <a:gd name="T70" fmla="*/ 2147483647 w 2413"/>
                <a:gd name="T71" fmla="*/ 2147483647 h 2049"/>
                <a:gd name="T72" fmla="*/ 2147483647 w 2413"/>
                <a:gd name="T73" fmla="*/ 2147483647 h 2049"/>
                <a:gd name="T74" fmla="*/ 2147483647 w 2413"/>
                <a:gd name="T75" fmla="*/ 2147483647 h 2049"/>
                <a:gd name="T76" fmla="*/ 2147483647 w 2413"/>
                <a:gd name="T77" fmla="*/ 2147483647 h 2049"/>
                <a:gd name="T78" fmla="*/ 2147483647 w 2413"/>
                <a:gd name="T79" fmla="*/ 2147483647 h 2049"/>
                <a:gd name="T80" fmla="*/ 2147483647 w 2413"/>
                <a:gd name="T81" fmla="*/ 2147483647 h 2049"/>
                <a:gd name="T82" fmla="*/ 2147483647 w 2413"/>
                <a:gd name="T83" fmla="*/ 2147483647 h 2049"/>
                <a:gd name="T84" fmla="*/ 2147483647 w 2413"/>
                <a:gd name="T85" fmla="*/ 2147483647 h 2049"/>
                <a:gd name="T86" fmla="*/ 2147483647 w 2413"/>
                <a:gd name="T87" fmla="*/ 2147483647 h 2049"/>
                <a:gd name="T88" fmla="*/ 2147483647 w 2413"/>
                <a:gd name="T89" fmla="*/ 2147483647 h 2049"/>
                <a:gd name="T90" fmla="*/ 2147483647 w 2413"/>
                <a:gd name="T91" fmla="*/ 2147483647 h 2049"/>
                <a:gd name="T92" fmla="*/ 2147483647 w 2413"/>
                <a:gd name="T93" fmla="*/ 2147483647 h 2049"/>
                <a:gd name="T94" fmla="*/ 2147483647 w 2413"/>
                <a:gd name="T95" fmla="*/ 2147483647 h 2049"/>
                <a:gd name="T96" fmla="*/ 2147483647 w 2413"/>
                <a:gd name="T97" fmla="*/ 2147483647 h 2049"/>
                <a:gd name="T98" fmla="*/ 2147483647 w 2413"/>
                <a:gd name="T99" fmla="*/ 2147483647 h 2049"/>
                <a:gd name="T100" fmla="*/ 2147483647 w 2413"/>
                <a:gd name="T101" fmla="*/ 0 h 2049"/>
                <a:gd name="T102" fmla="*/ 2147483647 w 2413"/>
                <a:gd name="T103" fmla="*/ 0 h 2049"/>
                <a:gd name="T104" fmla="*/ 2147483647 w 2413"/>
                <a:gd name="T105" fmla="*/ 2147483647 h 2049"/>
                <a:gd name="T106" fmla="*/ 2147483647 w 2413"/>
                <a:gd name="T107" fmla="*/ 2147483647 h 2049"/>
                <a:gd name="T108" fmla="*/ 2147483647 w 2413"/>
                <a:gd name="T109" fmla="*/ 2147483647 h 2049"/>
                <a:gd name="T110" fmla="*/ 2147483647 w 2413"/>
                <a:gd name="T111" fmla="*/ 2147483647 h 2049"/>
                <a:gd name="T112" fmla="*/ 2147483647 w 2413"/>
                <a:gd name="T113" fmla="*/ 2147483647 h 20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3"/>
                <a:gd name="T172" fmla="*/ 0 h 2049"/>
                <a:gd name="T173" fmla="*/ 2413 w 2413"/>
                <a:gd name="T174" fmla="*/ 2049 h 20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3" h="2049">
                  <a:moveTo>
                    <a:pt x="1533" y="522"/>
                  </a:moveTo>
                  <a:lnTo>
                    <a:pt x="1585" y="509"/>
                  </a:lnTo>
                  <a:lnTo>
                    <a:pt x="1619" y="498"/>
                  </a:lnTo>
                  <a:lnTo>
                    <a:pt x="1653" y="498"/>
                  </a:lnTo>
                  <a:lnTo>
                    <a:pt x="1687" y="520"/>
                  </a:lnTo>
                  <a:lnTo>
                    <a:pt x="1721" y="543"/>
                  </a:lnTo>
                  <a:lnTo>
                    <a:pt x="1755" y="566"/>
                  </a:lnTo>
                  <a:lnTo>
                    <a:pt x="1789" y="577"/>
                  </a:lnTo>
                  <a:lnTo>
                    <a:pt x="1823" y="600"/>
                  </a:lnTo>
                  <a:lnTo>
                    <a:pt x="1857" y="622"/>
                  </a:lnTo>
                  <a:lnTo>
                    <a:pt x="1891" y="634"/>
                  </a:lnTo>
                  <a:lnTo>
                    <a:pt x="1925" y="645"/>
                  </a:lnTo>
                  <a:lnTo>
                    <a:pt x="1959" y="656"/>
                  </a:lnTo>
                  <a:lnTo>
                    <a:pt x="1993" y="679"/>
                  </a:lnTo>
                  <a:lnTo>
                    <a:pt x="2027" y="701"/>
                  </a:lnTo>
                  <a:lnTo>
                    <a:pt x="2049" y="735"/>
                  </a:lnTo>
                  <a:lnTo>
                    <a:pt x="2083" y="758"/>
                  </a:lnTo>
                  <a:lnTo>
                    <a:pt x="2106" y="792"/>
                  </a:lnTo>
                  <a:lnTo>
                    <a:pt x="2140" y="815"/>
                  </a:lnTo>
                  <a:lnTo>
                    <a:pt x="2174" y="837"/>
                  </a:lnTo>
                  <a:lnTo>
                    <a:pt x="2208" y="849"/>
                  </a:lnTo>
                  <a:lnTo>
                    <a:pt x="2230" y="883"/>
                  </a:lnTo>
                  <a:lnTo>
                    <a:pt x="2242" y="916"/>
                  </a:lnTo>
                  <a:lnTo>
                    <a:pt x="2253" y="950"/>
                  </a:lnTo>
                  <a:lnTo>
                    <a:pt x="2264" y="984"/>
                  </a:lnTo>
                  <a:lnTo>
                    <a:pt x="2287" y="1018"/>
                  </a:lnTo>
                  <a:lnTo>
                    <a:pt x="2310" y="1052"/>
                  </a:lnTo>
                  <a:lnTo>
                    <a:pt x="2332" y="1086"/>
                  </a:lnTo>
                  <a:lnTo>
                    <a:pt x="2366" y="1109"/>
                  </a:lnTo>
                  <a:lnTo>
                    <a:pt x="2378" y="1143"/>
                  </a:lnTo>
                  <a:lnTo>
                    <a:pt x="2389" y="1177"/>
                  </a:lnTo>
                  <a:lnTo>
                    <a:pt x="2400" y="1211"/>
                  </a:lnTo>
                  <a:lnTo>
                    <a:pt x="2412" y="1245"/>
                  </a:lnTo>
                  <a:lnTo>
                    <a:pt x="2412" y="1279"/>
                  </a:lnTo>
                  <a:lnTo>
                    <a:pt x="2400" y="1313"/>
                  </a:lnTo>
                  <a:lnTo>
                    <a:pt x="2400" y="1347"/>
                  </a:lnTo>
                  <a:lnTo>
                    <a:pt x="2400" y="1381"/>
                  </a:lnTo>
                  <a:lnTo>
                    <a:pt x="2389" y="1415"/>
                  </a:lnTo>
                  <a:lnTo>
                    <a:pt x="2378" y="1448"/>
                  </a:lnTo>
                  <a:lnTo>
                    <a:pt x="2378" y="1482"/>
                  </a:lnTo>
                  <a:lnTo>
                    <a:pt x="2355" y="1516"/>
                  </a:lnTo>
                  <a:lnTo>
                    <a:pt x="2344" y="1550"/>
                  </a:lnTo>
                  <a:lnTo>
                    <a:pt x="2310" y="1584"/>
                  </a:lnTo>
                  <a:lnTo>
                    <a:pt x="2276" y="1618"/>
                  </a:lnTo>
                  <a:lnTo>
                    <a:pt x="2242" y="1641"/>
                  </a:lnTo>
                  <a:lnTo>
                    <a:pt x="2208" y="1675"/>
                  </a:lnTo>
                  <a:lnTo>
                    <a:pt x="2185" y="1709"/>
                  </a:lnTo>
                  <a:lnTo>
                    <a:pt x="2151" y="1743"/>
                  </a:lnTo>
                  <a:lnTo>
                    <a:pt x="2128" y="1777"/>
                  </a:lnTo>
                  <a:lnTo>
                    <a:pt x="2094" y="1799"/>
                  </a:lnTo>
                  <a:lnTo>
                    <a:pt x="2060" y="1833"/>
                  </a:lnTo>
                  <a:lnTo>
                    <a:pt x="2027" y="1856"/>
                  </a:lnTo>
                  <a:lnTo>
                    <a:pt x="1993" y="1867"/>
                  </a:lnTo>
                  <a:lnTo>
                    <a:pt x="1959" y="1879"/>
                  </a:lnTo>
                  <a:lnTo>
                    <a:pt x="1925" y="1901"/>
                  </a:lnTo>
                  <a:lnTo>
                    <a:pt x="1891" y="1913"/>
                  </a:lnTo>
                  <a:lnTo>
                    <a:pt x="1857" y="1924"/>
                  </a:lnTo>
                  <a:lnTo>
                    <a:pt x="1823" y="1946"/>
                  </a:lnTo>
                  <a:lnTo>
                    <a:pt x="1789" y="1969"/>
                  </a:lnTo>
                  <a:lnTo>
                    <a:pt x="1743" y="1980"/>
                  </a:lnTo>
                  <a:lnTo>
                    <a:pt x="1709" y="1992"/>
                  </a:lnTo>
                  <a:lnTo>
                    <a:pt x="1675" y="1992"/>
                  </a:lnTo>
                  <a:lnTo>
                    <a:pt x="1608" y="2003"/>
                  </a:lnTo>
                  <a:lnTo>
                    <a:pt x="1574" y="2003"/>
                  </a:lnTo>
                  <a:lnTo>
                    <a:pt x="1540" y="2014"/>
                  </a:lnTo>
                  <a:lnTo>
                    <a:pt x="1506" y="2014"/>
                  </a:lnTo>
                  <a:lnTo>
                    <a:pt x="1472" y="2014"/>
                  </a:lnTo>
                  <a:lnTo>
                    <a:pt x="1438" y="2014"/>
                  </a:lnTo>
                  <a:lnTo>
                    <a:pt x="1404" y="2014"/>
                  </a:lnTo>
                  <a:lnTo>
                    <a:pt x="1370" y="2014"/>
                  </a:lnTo>
                  <a:lnTo>
                    <a:pt x="1336" y="2026"/>
                  </a:lnTo>
                  <a:lnTo>
                    <a:pt x="1302" y="2026"/>
                  </a:lnTo>
                  <a:lnTo>
                    <a:pt x="1257" y="2037"/>
                  </a:lnTo>
                  <a:lnTo>
                    <a:pt x="1223" y="2037"/>
                  </a:lnTo>
                  <a:lnTo>
                    <a:pt x="1189" y="2037"/>
                  </a:lnTo>
                  <a:lnTo>
                    <a:pt x="1155" y="2048"/>
                  </a:lnTo>
                  <a:lnTo>
                    <a:pt x="1121" y="2048"/>
                  </a:lnTo>
                  <a:lnTo>
                    <a:pt x="1087" y="2048"/>
                  </a:lnTo>
                  <a:lnTo>
                    <a:pt x="1053" y="2048"/>
                  </a:lnTo>
                  <a:lnTo>
                    <a:pt x="1019" y="2048"/>
                  </a:lnTo>
                  <a:lnTo>
                    <a:pt x="985" y="2037"/>
                  </a:lnTo>
                  <a:lnTo>
                    <a:pt x="951" y="2026"/>
                  </a:lnTo>
                  <a:lnTo>
                    <a:pt x="838" y="2014"/>
                  </a:lnTo>
                  <a:lnTo>
                    <a:pt x="724" y="2003"/>
                  </a:lnTo>
                  <a:lnTo>
                    <a:pt x="690" y="1992"/>
                  </a:lnTo>
                  <a:lnTo>
                    <a:pt x="656" y="1980"/>
                  </a:lnTo>
                  <a:lnTo>
                    <a:pt x="622" y="1969"/>
                  </a:lnTo>
                  <a:lnTo>
                    <a:pt x="588" y="1958"/>
                  </a:lnTo>
                  <a:lnTo>
                    <a:pt x="554" y="1935"/>
                  </a:lnTo>
                  <a:lnTo>
                    <a:pt x="520" y="1913"/>
                  </a:lnTo>
                  <a:lnTo>
                    <a:pt x="486" y="1890"/>
                  </a:lnTo>
                  <a:lnTo>
                    <a:pt x="453" y="1867"/>
                  </a:lnTo>
                  <a:lnTo>
                    <a:pt x="419" y="1856"/>
                  </a:lnTo>
                  <a:lnTo>
                    <a:pt x="385" y="1833"/>
                  </a:lnTo>
                  <a:lnTo>
                    <a:pt x="351" y="1811"/>
                  </a:lnTo>
                  <a:lnTo>
                    <a:pt x="328" y="1777"/>
                  </a:lnTo>
                  <a:lnTo>
                    <a:pt x="294" y="1754"/>
                  </a:lnTo>
                  <a:lnTo>
                    <a:pt x="271" y="1720"/>
                  </a:lnTo>
                  <a:lnTo>
                    <a:pt x="237" y="1697"/>
                  </a:lnTo>
                  <a:lnTo>
                    <a:pt x="203" y="1664"/>
                  </a:lnTo>
                  <a:lnTo>
                    <a:pt x="169" y="1641"/>
                  </a:lnTo>
                  <a:lnTo>
                    <a:pt x="147" y="1607"/>
                  </a:lnTo>
                  <a:lnTo>
                    <a:pt x="124" y="1573"/>
                  </a:lnTo>
                  <a:lnTo>
                    <a:pt x="101" y="1539"/>
                  </a:lnTo>
                  <a:lnTo>
                    <a:pt x="79" y="1505"/>
                  </a:lnTo>
                  <a:lnTo>
                    <a:pt x="56" y="1471"/>
                  </a:lnTo>
                  <a:lnTo>
                    <a:pt x="45" y="1437"/>
                  </a:lnTo>
                  <a:lnTo>
                    <a:pt x="22" y="1403"/>
                  </a:lnTo>
                  <a:lnTo>
                    <a:pt x="11" y="1369"/>
                  </a:lnTo>
                  <a:lnTo>
                    <a:pt x="0" y="1335"/>
                  </a:lnTo>
                  <a:lnTo>
                    <a:pt x="0" y="1301"/>
                  </a:lnTo>
                  <a:lnTo>
                    <a:pt x="0" y="1267"/>
                  </a:lnTo>
                  <a:lnTo>
                    <a:pt x="0" y="1233"/>
                  </a:lnTo>
                  <a:lnTo>
                    <a:pt x="0" y="1199"/>
                  </a:lnTo>
                  <a:lnTo>
                    <a:pt x="0" y="1165"/>
                  </a:lnTo>
                  <a:lnTo>
                    <a:pt x="11" y="1132"/>
                  </a:lnTo>
                  <a:lnTo>
                    <a:pt x="11" y="1098"/>
                  </a:lnTo>
                  <a:lnTo>
                    <a:pt x="22" y="1064"/>
                  </a:lnTo>
                  <a:lnTo>
                    <a:pt x="22" y="1030"/>
                  </a:lnTo>
                  <a:lnTo>
                    <a:pt x="34" y="996"/>
                  </a:lnTo>
                  <a:lnTo>
                    <a:pt x="56" y="962"/>
                  </a:lnTo>
                  <a:lnTo>
                    <a:pt x="90" y="950"/>
                  </a:lnTo>
                  <a:lnTo>
                    <a:pt x="113" y="916"/>
                  </a:lnTo>
                  <a:lnTo>
                    <a:pt x="147" y="905"/>
                  </a:lnTo>
                  <a:lnTo>
                    <a:pt x="169" y="871"/>
                  </a:lnTo>
                  <a:lnTo>
                    <a:pt x="203" y="837"/>
                  </a:lnTo>
                  <a:lnTo>
                    <a:pt x="226" y="803"/>
                  </a:lnTo>
                  <a:lnTo>
                    <a:pt x="260" y="769"/>
                  </a:lnTo>
                  <a:lnTo>
                    <a:pt x="283" y="735"/>
                  </a:lnTo>
                  <a:lnTo>
                    <a:pt x="317" y="701"/>
                  </a:lnTo>
                  <a:lnTo>
                    <a:pt x="351" y="679"/>
                  </a:lnTo>
                  <a:lnTo>
                    <a:pt x="385" y="645"/>
                  </a:lnTo>
                  <a:lnTo>
                    <a:pt x="419" y="622"/>
                  </a:lnTo>
                  <a:lnTo>
                    <a:pt x="453" y="600"/>
                  </a:lnTo>
                  <a:lnTo>
                    <a:pt x="498" y="588"/>
                  </a:lnTo>
                  <a:lnTo>
                    <a:pt x="543" y="577"/>
                  </a:lnTo>
                  <a:lnTo>
                    <a:pt x="577" y="566"/>
                  </a:lnTo>
                  <a:lnTo>
                    <a:pt x="611" y="554"/>
                  </a:lnTo>
                  <a:lnTo>
                    <a:pt x="645" y="543"/>
                  </a:lnTo>
                  <a:lnTo>
                    <a:pt x="679" y="532"/>
                  </a:lnTo>
                  <a:lnTo>
                    <a:pt x="713" y="520"/>
                  </a:lnTo>
                  <a:lnTo>
                    <a:pt x="747" y="520"/>
                  </a:lnTo>
                  <a:lnTo>
                    <a:pt x="781" y="509"/>
                  </a:lnTo>
                  <a:lnTo>
                    <a:pt x="815" y="509"/>
                  </a:lnTo>
                  <a:lnTo>
                    <a:pt x="849" y="509"/>
                  </a:lnTo>
                  <a:lnTo>
                    <a:pt x="883" y="509"/>
                  </a:lnTo>
                  <a:lnTo>
                    <a:pt x="917" y="509"/>
                  </a:lnTo>
                  <a:lnTo>
                    <a:pt x="951" y="509"/>
                  </a:lnTo>
                  <a:lnTo>
                    <a:pt x="985" y="498"/>
                  </a:lnTo>
                  <a:lnTo>
                    <a:pt x="1019" y="498"/>
                  </a:lnTo>
                  <a:lnTo>
                    <a:pt x="1053" y="498"/>
                  </a:lnTo>
                  <a:lnTo>
                    <a:pt x="1087" y="486"/>
                  </a:lnTo>
                  <a:lnTo>
                    <a:pt x="1121" y="486"/>
                  </a:lnTo>
                  <a:lnTo>
                    <a:pt x="1155" y="486"/>
                  </a:lnTo>
                  <a:lnTo>
                    <a:pt x="1200" y="486"/>
                  </a:lnTo>
                  <a:lnTo>
                    <a:pt x="1234" y="486"/>
                  </a:lnTo>
                  <a:lnTo>
                    <a:pt x="1268" y="486"/>
                  </a:lnTo>
                  <a:lnTo>
                    <a:pt x="1302" y="486"/>
                  </a:lnTo>
                  <a:lnTo>
                    <a:pt x="1336" y="498"/>
                  </a:lnTo>
                  <a:lnTo>
                    <a:pt x="1370" y="498"/>
                  </a:lnTo>
                  <a:lnTo>
                    <a:pt x="1404" y="498"/>
                  </a:lnTo>
                  <a:lnTo>
                    <a:pt x="1438" y="498"/>
                  </a:lnTo>
                  <a:lnTo>
                    <a:pt x="1472" y="498"/>
                  </a:lnTo>
                  <a:lnTo>
                    <a:pt x="1533" y="522"/>
                  </a:lnTo>
                  <a:lnTo>
                    <a:pt x="1562" y="475"/>
                  </a:lnTo>
                  <a:lnTo>
                    <a:pt x="1596" y="452"/>
                  </a:lnTo>
                  <a:lnTo>
                    <a:pt x="1642" y="441"/>
                  </a:lnTo>
                  <a:lnTo>
                    <a:pt x="1675" y="418"/>
                  </a:lnTo>
                  <a:lnTo>
                    <a:pt x="1709" y="396"/>
                  </a:lnTo>
                  <a:lnTo>
                    <a:pt x="1743" y="373"/>
                  </a:lnTo>
                  <a:lnTo>
                    <a:pt x="1777" y="351"/>
                  </a:lnTo>
                  <a:lnTo>
                    <a:pt x="1811" y="317"/>
                  </a:lnTo>
                  <a:lnTo>
                    <a:pt x="1845" y="283"/>
                  </a:lnTo>
                  <a:lnTo>
                    <a:pt x="1868" y="249"/>
                  </a:lnTo>
                  <a:lnTo>
                    <a:pt x="1879" y="215"/>
                  </a:lnTo>
                  <a:lnTo>
                    <a:pt x="1902" y="181"/>
                  </a:lnTo>
                  <a:lnTo>
                    <a:pt x="1913" y="147"/>
                  </a:lnTo>
                  <a:lnTo>
                    <a:pt x="1925" y="113"/>
                  </a:lnTo>
                  <a:lnTo>
                    <a:pt x="1902" y="79"/>
                  </a:lnTo>
                  <a:lnTo>
                    <a:pt x="1868" y="56"/>
                  </a:lnTo>
                  <a:lnTo>
                    <a:pt x="1834" y="45"/>
                  </a:lnTo>
                  <a:lnTo>
                    <a:pt x="1800" y="45"/>
                  </a:lnTo>
                  <a:lnTo>
                    <a:pt x="1766" y="45"/>
                  </a:lnTo>
                  <a:lnTo>
                    <a:pt x="1732" y="56"/>
                  </a:lnTo>
                  <a:lnTo>
                    <a:pt x="1698" y="56"/>
                  </a:lnTo>
                  <a:lnTo>
                    <a:pt x="1664" y="68"/>
                  </a:lnTo>
                  <a:lnTo>
                    <a:pt x="1630" y="68"/>
                  </a:lnTo>
                  <a:lnTo>
                    <a:pt x="1585" y="79"/>
                  </a:lnTo>
                  <a:lnTo>
                    <a:pt x="1426" y="79"/>
                  </a:lnTo>
                  <a:lnTo>
                    <a:pt x="1392" y="79"/>
                  </a:lnTo>
                  <a:lnTo>
                    <a:pt x="1358" y="79"/>
                  </a:lnTo>
                  <a:lnTo>
                    <a:pt x="1324" y="68"/>
                  </a:lnTo>
                  <a:lnTo>
                    <a:pt x="1290" y="56"/>
                  </a:lnTo>
                  <a:lnTo>
                    <a:pt x="1257" y="56"/>
                  </a:lnTo>
                  <a:lnTo>
                    <a:pt x="1223" y="45"/>
                  </a:lnTo>
                  <a:lnTo>
                    <a:pt x="1189" y="45"/>
                  </a:lnTo>
                  <a:lnTo>
                    <a:pt x="1143" y="34"/>
                  </a:lnTo>
                  <a:lnTo>
                    <a:pt x="1109" y="22"/>
                  </a:lnTo>
                  <a:lnTo>
                    <a:pt x="1064" y="22"/>
                  </a:lnTo>
                  <a:lnTo>
                    <a:pt x="1019" y="11"/>
                  </a:lnTo>
                  <a:lnTo>
                    <a:pt x="985" y="11"/>
                  </a:lnTo>
                  <a:lnTo>
                    <a:pt x="939" y="11"/>
                  </a:lnTo>
                  <a:lnTo>
                    <a:pt x="905" y="0"/>
                  </a:lnTo>
                  <a:lnTo>
                    <a:pt x="872" y="0"/>
                  </a:lnTo>
                  <a:lnTo>
                    <a:pt x="838" y="0"/>
                  </a:lnTo>
                  <a:lnTo>
                    <a:pt x="804" y="0"/>
                  </a:lnTo>
                  <a:lnTo>
                    <a:pt x="770" y="0"/>
                  </a:lnTo>
                  <a:lnTo>
                    <a:pt x="736" y="0"/>
                  </a:lnTo>
                  <a:lnTo>
                    <a:pt x="634" y="0"/>
                  </a:lnTo>
                  <a:lnTo>
                    <a:pt x="600" y="0"/>
                  </a:lnTo>
                  <a:lnTo>
                    <a:pt x="566" y="11"/>
                  </a:lnTo>
                  <a:lnTo>
                    <a:pt x="532" y="11"/>
                  </a:lnTo>
                  <a:lnTo>
                    <a:pt x="520" y="45"/>
                  </a:lnTo>
                  <a:lnTo>
                    <a:pt x="509" y="79"/>
                  </a:lnTo>
                  <a:lnTo>
                    <a:pt x="509" y="113"/>
                  </a:lnTo>
                  <a:lnTo>
                    <a:pt x="520" y="147"/>
                  </a:lnTo>
                  <a:lnTo>
                    <a:pt x="532" y="181"/>
                  </a:lnTo>
                  <a:lnTo>
                    <a:pt x="554" y="215"/>
                  </a:lnTo>
                  <a:lnTo>
                    <a:pt x="588" y="237"/>
                  </a:lnTo>
                  <a:lnTo>
                    <a:pt x="622" y="260"/>
                  </a:lnTo>
                  <a:lnTo>
                    <a:pt x="645" y="294"/>
                  </a:lnTo>
                  <a:lnTo>
                    <a:pt x="679" y="317"/>
                  </a:lnTo>
                  <a:lnTo>
                    <a:pt x="713" y="339"/>
                  </a:lnTo>
                  <a:lnTo>
                    <a:pt x="736" y="373"/>
                  </a:lnTo>
                  <a:lnTo>
                    <a:pt x="770" y="384"/>
                  </a:lnTo>
                  <a:lnTo>
                    <a:pt x="792" y="418"/>
                  </a:lnTo>
                  <a:lnTo>
                    <a:pt x="804" y="452"/>
                  </a:lnTo>
                  <a:lnTo>
                    <a:pt x="815" y="486"/>
                  </a:lnTo>
                  <a:lnTo>
                    <a:pt x="813" y="522"/>
                  </a:lnTo>
                  <a:lnTo>
                    <a:pt x="813" y="474"/>
                  </a:lnTo>
                </a:path>
              </a:pathLst>
            </a:custGeom>
            <a:solidFill>
              <a:srgbClr val="FF3300"/>
            </a:solidFill>
            <a:ln w="12700" cap="rnd" cmpd="sng">
              <a:solidFill>
                <a:schemeClr val="tx1"/>
              </a:solidFill>
              <a:prstDash val="solid"/>
              <a:round/>
              <a:headEnd type="none" w="sm" len="sm"/>
              <a:tailEnd type="none" w="sm" len="sm"/>
            </a:ln>
          </p:spPr>
          <p:txBody>
            <a:bodyPr/>
            <a:lstStyle/>
            <a:p>
              <a:endParaRPr lang="tr-TR"/>
            </a:p>
          </p:txBody>
        </p:sp>
        <p:sp>
          <p:nvSpPr>
            <p:cNvPr id="9276" name="Rectangle 9"/>
            <p:cNvSpPr>
              <a:spLocks noChangeArrowheads="1"/>
            </p:cNvSpPr>
            <p:nvPr/>
          </p:nvSpPr>
          <p:spPr bwMode="auto">
            <a:xfrm>
              <a:off x="3026111" y="2179638"/>
              <a:ext cx="1152525" cy="277641"/>
            </a:xfrm>
            <a:prstGeom prst="rect">
              <a:avLst/>
            </a:prstGeom>
            <a:noFill/>
            <a:ln w="9525">
              <a:noFill/>
              <a:miter lim="800000"/>
              <a:headEnd/>
              <a:tailEnd/>
            </a:ln>
          </p:spPr>
          <p:txBody>
            <a:bodyPr lIns="92075" tIns="46038" rIns="92075" bIns="46038">
              <a:spAutoFit/>
            </a:bodyPr>
            <a:lstStyle/>
            <a:p>
              <a:pPr defTabSz="762000" eaLnBrk="0" hangingPunct="0"/>
              <a:r>
                <a:rPr lang="tr-TR" sz="1200">
                  <a:latin typeface="Times New Roman" pitchFamily="18" charset="0"/>
                </a:rPr>
                <a:t>TIBBİ ATIK</a:t>
              </a:r>
            </a:p>
          </p:txBody>
        </p:sp>
      </p:grpSp>
      <p:grpSp>
        <p:nvGrpSpPr>
          <p:cNvPr id="9264" name="Grup 4"/>
          <p:cNvGrpSpPr>
            <a:grpSpLocks/>
          </p:cNvGrpSpPr>
          <p:nvPr/>
        </p:nvGrpSpPr>
        <p:grpSpPr bwMode="auto">
          <a:xfrm>
            <a:off x="3419475" y="1681163"/>
            <a:ext cx="1295400" cy="1079500"/>
            <a:chOff x="3828479" y="1681956"/>
            <a:chExt cx="1295400" cy="1079500"/>
          </a:xfrm>
        </p:grpSpPr>
        <p:sp>
          <p:nvSpPr>
            <p:cNvPr id="9273" name="Freeform 3"/>
            <p:cNvSpPr>
              <a:spLocks/>
            </p:cNvSpPr>
            <p:nvPr/>
          </p:nvSpPr>
          <p:spPr bwMode="auto">
            <a:xfrm>
              <a:off x="3828479" y="1681956"/>
              <a:ext cx="1295400" cy="1079500"/>
            </a:xfrm>
            <a:custGeom>
              <a:avLst/>
              <a:gdLst>
                <a:gd name="T0" fmla="*/ 2147483647 w 2413"/>
                <a:gd name="T1" fmla="*/ 2147483647 h 2049"/>
                <a:gd name="T2" fmla="*/ 2147483647 w 2413"/>
                <a:gd name="T3" fmla="*/ 2147483647 h 2049"/>
                <a:gd name="T4" fmla="*/ 2147483647 w 2413"/>
                <a:gd name="T5" fmla="*/ 2147483647 h 2049"/>
                <a:gd name="T6" fmla="*/ 2147483647 w 2413"/>
                <a:gd name="T7" fmla="*/ 2147483647 h 2049"/>
                <a:gd name="T8" fmla="*/ 2147483647 w 2413"/>
                <a:gd name="T9" fmla="*/ 2147483647 h 2049"/>
                <a:gd name="T10" fmla="*/ 2147483647 w 2413"/>
                <a:gd name="T11" fmla="*/ 2147483647 h 2049"/>
                <a:gd name="T12" fmla="*/ 2147483647 w 2413"/>
                <a:gd name="T13" fmla="*/ 2147483647 h 2049"/>
                <a:gd name="T14" fmla="*/ 2147483647 w 2413"/>
                <a:gd name="T15" fmla="*/ 2147483647 h 2049"/>
                <a:gd name="T16" fmla="*/ 2147483647 w 2413"/>
                <a:gd name="T17" fmla="*/ 2147483647 h 2049"/>
                <a:gd name="T18" fmla="*/ 2147483647 w 2413"/>
                <a:gd name="T19" fmla="*/ 2147483647 h 2049"/>
                <a:gd name="T20" fmla="*/ 2147483647 w 2413"/>
                <a:gd name="T21" fmla="*/ 2147483647 h 2049"/>
                <a:gd name="T22" fmla="*/ 2147483647 w 2413"/>
                <a:gd name="T23" fmla="*/ 2147483647 h 2049"/>
                <a:gd name="T24" fmla="*/ 2147483647 w 2413"/>
                <a:gd name="T25" fmla="*/ 2147483647 h 2049"/>
                <a:gd name="T26" fmla="*/ 2147483647 w 2413"/>
                <a:gd name="T27" fmla="*/ 2147483647 h 2049"/>
                <a:gd name="T28" fmla="*/ 2147483647 w 2413"/>
                <a:gd name="T29" fmla="*/ 2147483647 h 2049"/>
                <a:gd name="T30" fmla="*/ 2147483647 w 2413"/>
                <a:gd name="T31" fmla="*/ 2147483647 h 2049"/>
                <a:gd name="T32" fmla="*/ 2147483647 w 2413"/>
                <a:gd name="T33" fmla="*/ 2147483647 h 2049"/>
                <a:gd name="T34" fmla="*/ 2147483647 w 2413"/>
                <a:gd name="T35" fmla="*/ 2147483647 h 2049"/>
                <a:gd name="T36" fmla="*/ 2147483647 w 2413"/>
                <a:gd name="T37" fmla="*/ 2147483647 h 2049"/>
                <a:gd name="T38" fmla="*/ 2147483647 w 2413"/>
                <a:gd name="T39" fmla="*/ 2147483647 h 2049"/>
                <a:gd name="T40" fmla="*/ 2147483647 w 2413"/>
                <a:gd name="T41" fmla="*/ 2147483647 h 2049"/>
                <a:gd name="T42" fmla="*/ 2147483647 w 2413"/>
                <a:gd name="T43" fmla="*/ 2147483647 h 2049"/>
                <a:gd name="T44" fmla="*/ 2147483647 w 2413"/>
                <a:gd name="T45" fmla="*/ 2147483647 h 2049"/>
                <a:gd name="T46" fmla="*/ 2147483647 w 2413"/>
                <a:gd name="T47" fmla="*/ 2147483647 h 2049"/>
                <a:gd name="T48" fmla="*/ 2147483647 w 2413"/>
                <a:gd name="T49" fmla="*/ 2147483647 h 2049"/>
                <a:gd name="T50" fmla="*/ 2147483647 w 2413"/>
                <a:gd name="T51" fmla="*/ 2147483647 h 2049"/>
                <a:gd name="T52" fmla="*/ 2147483647 w 2413"/>
                <a:gd name="T53" fmla="*/ 2147483647 h 2049"/>
                <a:gd name="T54" fmla="*/ 0 w 2413"/>
                <a:gd name="T55" fmla="*/ 2147483647 h 2049"/>
                <a:gd name="T56" fmla="*/ 2147483647 w 2413"/>
                <a:gd name="T57" fmla="*/ 2147483647 h 2049"/>
                <a:gd name="T58" fmla="*/ 2147483647 w 2413"/>
                <a:gd name="T59" fmla="*/ 2147483647 h 2049"/>
                <a:gd name="T60" fmla="*/ 2147483647 w 2413"/>
                <a:gd name="T61" fmla="*/ 2147483647 h 2049"/>
                <a:gd name="T62" fmla="*/ 2147483647 w 2413"/>
                <a:gd name="T63" fmla="*/ 2147483647 h 2049"/>
                <a:gd name="T64" fmla="*/ 2147483647 w 2413"/>
                <a:gd name="T65" fmla="*/ 2147483647 h 2049"/>
                <a:gd name="T66" fmla="*/ 2147483647 w 2413"/>
                <a:gd name="T67" fmla="*/ 2147483647 h 2049"/>
                <a:gd name="T68" fmla="*/ 2147483647 w 2413"/>
                <a:gd name="T69" fmla="*/ 2147483647 h 2049"/>
                <a:gd name="T70" fmla="*/ 2147483647 w 2413"/>
                <a:gd name="T71" fmla="*/ 2147483647 h 2049"/>
                <a:gd name="T72" fmla="*/ 2147483647 w 2413"/>
                <a:gd name="T73" fmla="*/ 2147483647 h 2049"/>
                <a:gd name="T74" fmla="*/ 2147483647 w 2413"/>
                <a:gd name="T75" fmla="*/ 2147483647 h 2049"/>
                <a:gd name="T76" fmla="*/ 2147483647 w 2413"/>
                <a:gd name="T77" fmla="*/ 2147483647 h 2049"/>
                <a:gd name="T78" fmla="*/ 2147483647 w 2413"/>
                <a:gd name="T79" fmla="*/ 2147483647 h 2049"/>
                <a:gd name="T80" fmla="*/ 2147483647 w 2413"/>
                <a:gd name="T81" fmla="*/ 2147483647 h 2049"/>
                <a:gd name="T82" fmla="*/ 2147483647 w 2413"/>
                <a:gd name="T83" fmla="*/ 2147483647 h 2049"/>
                <a:gd name="T84" fmla="*/ 2147483647 w 2413"/>
                <a:gd name="T85" fmla="*/ 2147483647 h 2049"/>
                <a:gd name="T86" fmla="*/ 2147483647 w 2413"/>
                <a:gd name="T87" fmla="*/ 2147483647 h 2049"/>
                <a:gd name="T88" fmla="*/ 2147483647 w 2413"/>
                <a:gd name="T89" fmla="*/ 2147483647 h 2049"/>
                <a:gd name="T90" fmla="*/ 2147483647 w 2413"/>
                <a:gd name="T91" fmla="*/ 2147483647 h 2049"/>
                <a:gd name="T92" fmla="*/ 2147483647 w 2413"/>
                <a:gd name="T93" fmla="*/ 2147483647 h 2049"/>
                <a:gd name="T94" fmla="*/ 2147483647 w 2413"/>
                <a:gd name="T95" fmla="*/ 2147483647 h 2049"/>
                <a:gd name="T96" fmla="*/ 2147483647 w 2413"/>
                <a:gd name="T97" fmla="*/ 2147483647 h 2049"/>
                <a:gd name="T98" fmla="*/ 2147483647 w 2413"/>
                <a:gd name="T99" fmla="*/ 2147483647 h 2049"/>
                <a:gd name="T100" fmla="*/ 2147483647 w 2413"/>
                <a:gd name="T101" fmla="*/ 0 h 2049"/>
                <a:gd name="T102" fmla="*/ 2147483647 w 2413"/>
                <a:gd name="T103" fmla="*/ 0 h 2049"/>
                <a:gd name="T104" fmla="*/ 2147483647 w 2413"/>
                <a:gd name="T105" fmla="*/ 2147483647 h 2049"/>
                <a:gd name="T106" fmla="*/ 2147483647 w 2413"/>
                <a:gd name="T107" fmla="*/ 2147483647 h 2049"/>
                <a:gd name="T108" fmla="*/ 2147483647 w 2413"/>
                <a:gd name="T109" fmla="*/ 2147483647 h 2049"/>
                <a:gd name="T110" fmla="*/ 2147483647 w 2413"/>
                <a:gd name="T111" fmla="*/ 2147483647 h 2049"/>
                <a:gd name="T112" fmla="*/ 2147483647 w 2413"/>
                <a:gd name="T113" fmla="*/ 2147483647 h 20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3"/>
                <a:gd name="T172" fmla="*/ 0 h 2049"/>
                <a:gd name="T173" fmla="*/ 2413 w 2413"/>
                <a:gd name="T174" fmla="*/ 2049 h 20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3" h="2049">
                  <a:moveTo>
                    <a:pt x="1533" y="522"/>
                  </a:moveTo>
                  <a:lnTo>
                    <a:pt x="1585" y="509"/>
                  </a:lnTo>
                  <a:lnTo>
                    <a:pt x="1619" y="498"/>
                  </a:lnTo>
                  <a:lnTo>
                    <a:pt x="1653" y="498"/>
                  </a:lnTo>
                  <a:lnTo>
                    <a:pt x="1687" y="520"/>
                  </a:lnTo>
                  <a:lnTo>
                    <a:pt x="1721" y="543"/>
                  </a:lnTo>
                  <a:lnTo>
                    <a:pt x="1755" y="566"/>
                  </a:lnTo>
                  <a:lnTo>
                    <a:pt x="1789" y="577"/>
                  </a:lnTo>
                  <a:lnTo>
                    <a:pt x="1823" y="600"/>
                  </a:lnTo>
                  <a:lnTo>
                    <a:pt x="1857" y="622"/>
                  </a:lnTo>
                  <a:lnTo>
                    <a:pt x="1891" y="634"/>
                  </a:lnTo>
                  <a:lnTo>
                    <a:pt x="1925" y="645"/>
                  </a:lnTo>
                  <a:lnTo>
                    <a:pt x="1959" y="656"/>
                  </a:lnTo>
                  <a:lnTo>
                    <a:pt x="1993" y="679"/>
                  </a:lnTo>
                  <a:lnTo>
                    <a:pt x="2027" y="701"/>
                  </a:lnTo>
                  <a:lnTo>
                    <a:pt x="2049" y="735"/>
                  </a:lnTo>
                  <a:lnTo>
                    <a:pt x="2083" y="758"/>
                  </a:lnTo>
                  <a:lnTo>
                    <a:pt x="2106" y="792"/>
                  </a:lnTo>
                  <a:lnTo>
                    <a:pt x="2140" y="815"/>
                  </a:lnTo>
                  <a:lnTo>
                    <a:pt x="2174" y="837"/>
                  </a:lnTo>
                  <a:lnTo>
                    <a:pt x="2208" y="849"/>
                  </a:lnTo>
                  <a:lnTo>
                    <a:pt x="2230" y="883"/>
                  </a:lnTo>
                  <a:lnTo>
                    <a:pt x="2242" y="916"/>
                  </a:lnTo>
                  <a:lnTo>
                    <a:pt x="2253" y="950"/>
                  </a:lnTo>
                  <a:lnTo>
                    <a:pt x="2264" y="984"/>
                  </a:lnTo>
                  <a:lnTo>
                    <a:pt x="2287" y="1018"/>
                  </a:lnTo>
                  <a:lnTo>
                    <a:pt x="2310" y="1052"/>
                  </a:lnTo>
                  <a:lnTo>
                    <a:pt x="2332" y="1086"/>
                  </a:lnTo>
                  <a:lnTo>
                    <a:pt x="2366" y="1109"/>
                  </a:lnTo>
                  <a:lnTo>
                    <a:pt x="2378" y="1143"/>
                  </a:lnTo>
                  <a:lnTo>
                    <a:pt x="2389" y="1177"/>
                  </a:lnTo>
                  <a:lnTo>
                    <a:pt x="2400" y="1211"/>
                  </a:lnTo>
                  <a:lnTo>
                    <a:pt x="2412" y="1245"/>
                  </a:lnTo>
                  <a:lnTo>
                    <a:pt x="2412" y="1279"/>
                  </a:lnTo>
                  <a:lnTo>
                    <a:pt x="2400" y="1313"/>
                  </a:lnTo>
                  <a:lnTo>
                    <a:pt x="2400" y="1347"/>
                  </a:lnTo>
                  <a:lnTo>
                    <a:pt x="2400" y="1381"/>
                  </a:lnTo>
                  <a:lnTo>
                    <a:pt x="2389" y="1415"/>
                  </a:lnTo>
                  <a:lnTo>
                    <a:pt x="2378" y="1448"/>
                  </a:lnTo>
                  <a:lnTo>
                    <a:pt x="2378" y="1482"/>
                  </a:lnTo>
                  <a:lnTo>
                    <a:pt x="2355" y="1516"/>
                  </a:lnTo>
                  <a:lnTo>
                    <a:pt x="2344" y="1550"/>
                  </a:lnTo>
                  <a:lnTo>
                    <a:pt x="2310" y="1584"/>
                  </a:lnTo>
                  <a:lnTo>
                    <a:pt x="2276" y="1618"/>
                  </a:lnTo>
                  <a:lnTo>
                    <a:pt x="2242" y="1641"/>
                  </a:lnTo>
                  <a:lnTo>
                    <a:pt x="2208" y="1675"/>
                  </a:lnTo>
                  <a:lnTo>
                    <a:pt x="2185" y="1709"/>
                  </a:lnTo>
                  <a:lnTo>
                    <a:pt x="2151" y="1743"/>
                  </a:lnTo>
                  <a:lnTo>
                    <a:pt x="2128" y="1777"/>
                  </a:lnTo>
                  <a:lnTo>
                    <a:pt x="2094" y="1799"/>
                  </a:lnTo>
                  <a:lnTo>
                    <a:pt x="2060" y="1833"/>
                  </a:lnTo>
                  <a:lnTo>
                    <a:pt x="2027" y="1856"/>
                  </a:lnTo>
                  <a:lnTo>
                    <a:pt x="1993" y="1867"/>
                  </a:lnTo>
                  <a:lnTo>
                    <a:pt x="1959" y="1879"/>
                  </a:lnTo>
                  <a:lnTo>
                    <a:pt x="1925" y="1901"/>
                  </a:lnTo>
                  <a:lnTo>
                    <a:pt x="1891" y="1913"/>
                  </a:lnTo>
                  <a:lnTo>
                    <a:pt x="1857" y="1924"/>
                  </a:lnTo>
                  <a:lnTo>
                    <a:pt x="1823" y="1946"/>
                  </a:lnTo>
                  <a:lnTo>
                    <a:pt x="1789" y="1969"/>
                  </a:lnTo>
                  <a:lnTo>
                    <a:pt x="1743" y="1980"/>
                  </a:lnTo>
                  <a:lnTo>
                    <a:pt x="1709" y="1992"/>
                  </a:lnTo>
                  <a:lnTo>
                    <a:pt x="1675" y="1992"/>
                  </a:lnTo>
                  <a:lnTo>
                    <a:pt x="1608" y="2003"/>
                  </a:lnTo>
                  <a:lnTo>
                    <a:pt x="1574" y="2003"/>
                  </a:lnTo>
                  <a:lnTo>
                    <a:pt x="1540" y="2014"/>
                  </a:lnTo>
                  <a:lnTo>
                    <a:pt x="1506" y="2014"/>
                  </a:lnTo>
                  <a:lnTo>
                    <a:pt x="1472" y="2014"/>
                  </a:lnTo>
                  <a:lnTo>
                    <a:pt x="1438" y="2014"/>
                  </a:lnTo>
                  <a:lnTo>
                    <a:pt x="1404" y="2014"/>
                  </a:lnTo>
                  <a:lnTo>
                    <a:pt x="1370" y="2014"/>
                  </a:lnTo>
                  <a:lnTo>
                    <a:pt x="1336" y="2026"/>
                  </a:lnTo>
                  <a:lnTo>
                    <a:pt x="1302" y="2026"/>
                  </a:lnTo>
                  <a:lnTo>
                    <a:pt x="1257" y="2037"/>
                  </a:lnTo>
                  <a:lnTo>
                    <a:pt x="1223" y="2037"/>
                  </a:lnTo>
                  <a:lnTo>
                    <a:pt x="1189" y="2037"/>
                  </a:lnTo>
                  <a:lnTo>
                    <a:pt x="1155" y="2048"/>
                  </a:lnTo>
                  <a:lnTo>
                    <a:pt x="1121" y="2048"/>
                  </a:lnTo>
                  <a:lnTo>
                    <a:pt x="1087" y="2048"/>
                  </a:lnTo>
                  <a:lnTo>
                    <a:pt x="1053" y="2048"/>
                  </a:lnTo>
                  <a:lnTo>
                    <a:pt x="1019" y="2048"/>
                  </a:lnTo>
                  <a:lnTo>
                    <a:pt x="985" y="2037"/>
                  </a:lnTo>
                  <a:lnTo>
                    <a:pt x="951" y="2026"/>
                  </a:lnTo>
                  <a:lnTo>
                    <a:pt x="838" y="2014"/>
                  </a:lnTo>
                  <a:lnTo>
                    <a:pt x="724" y="2003"/>
                  </a:lnTo>
                  <a:lnTo>
                    <a:pt x="690" y="1992"/>
                  </a:lnTo>
                  <a:lnTo>
                    <a:pt x="656" y="1980"/>
                  </a:lnTo>
                  <a:lnTo>
                    <a:pt x="622" y="1969"/>
                  </a:lnTo>
                  <a:lnTo>
                    <a:pt x="588" y="1958"/>
                  </a:lnTo>
                  <a:lnTo>
                    <a:pt x="554" y="1935"/>
                  </a:lnTo>
                  <a:lnTo>
                    <a:pt x="520" y="1913"/>
                  </a:lnTo>
                  <a:lnTo>
                    <a:pt x="486" y="1890"/>
                  </a:lnTo>
                  <a:lnTo>
                    <a:pt x="453" y="1867"/>
                  </a:lnTo>
                  <a:lnTo>
                    <a:pt x="419" y="1856"/>
                  </a:lnTo>
                  <a:lnTo>
                    <a:pt x="385" y="1833"/>
                  </a:lnTo>
                  <a:lnTo>
                    <a:pt x="351" y="1811"/>
                  </a:lnTo>
                  <a:lnTo>
                    <a:pt x="328" y="1777"/>
                  </a:lnTo>
                  <a:lnTo>
                    <a:pt x="294" y="1754"/>
                  </a:lnTo>
                  <a:lnTo>
                    <a:pt x="271" y="1720"/>
                  </a:lnTo>
                  <a:lnTo>
                    <a:pt x="237" y="1697"/>
                  </a:lnTo>
                  <a:lnTo>
                    <a:pt x="203" y="1664"/>
                  </a:lnTo>
                  <a:lnTo>
                    <a:pt x="169" y="1641"/>
                  </a:lnTo>
                  <a:lnTo>
                    <a:pt x="147" y="1607"/>
                  </a:lnTo>
                  <a:lnTo>
                    <a:pt x="124" y="1573"/>
                  </a:lnTo>
                  <a:lnTo>
                    <a:pt x="101" y="1539"/>
                  </a:lnTo>
                  <a:lnTo>
                    <a:pt x="79" y="1505"/>
                  </a:lnTo>
                  <a:lnTo>
                    <a:pt x="56" y="1471"/>
                  </a:lnTo>
                  <a:lnTo>
                    <a:pt x="45" y="1437"/>
                  </a:lnTo>
                  <a:lnTo>
                    <a:pt x="22" y="1403"/>
                  </a:lnTo>
                  <a:lnTo>
                    <a:pt x="11" y="1369"/>
                  </a:lnTo>
                  <a:lnTo>
                    <a:pt x="0" y="1335"/>
                  </a:lnTo>
                  <a:lnTo>
                    <a:pt x="0" y="1301"/>
                  </a:lnTo>
                  <a:lnTo>
                    <a:pt x="0" y="1267"/>
                  </a:lnTo>
                  <a:lnTo>
                    <a:pt x="0" y="1233"/>
                  </a:lnTo>
                  <a:lnTo>
                    <a:pt x="0" y="1199"/>
                  </a:lnTo>
                  <a:lnTo>
                    <a:pt x="0" y="1165"/>
                  </a:lnTo>
                  <a:lnTo>
                    <a:pt x="11" y="1132"/>
                  </a:lnTo>
                  <a:lnTo>
                    <a:pt x="11" y="1098"/>
                  </a:lnTo>
                  <a:lnTo>
                    <a:pt x="22" y="1064"/>
                  </a:lnTo>
                  <a:lnTo>
                    <a:pt x="22" y="1030"/>
                  </a:lnTo>
                  <a:lnTo>
                    <a:pt x="34" y="996"/>
                  </a:lnTo>
                  <a:lnTo>
                    <a:pt x="56" y="962"/>
                  </a:lnTo>
                  <a:lnTo>
                    <a:pt x="90" y="950"/>
                  </a:lnTo>
                  <a:lnTo>
                    <a:pt x="113" y="916"/>
                  </a:lnTo>
                  <a:lnTo>
                    <a:pt x="147" y="905"/>
                  </a:lnTo>
                  <a:lnTo>
                    <a:pt x="169" y="871"/>
                  </a:lnTo>
                  <a:lnTo>
                    <a:pt x="203" y="837"/>
                  </a:lnTo>
                  <a:lnTo>
                    <a:pt x="226" y="803"/>
                  </a:lnTo>
                  <a:lnTo>
                    <a:pt x="260" y="769"/>
                  </a:lnTo>
                  <a:lnTo>
                    <a:pt x="283" y="735"/>
                  </a:lnTo>
                  <a:lnTo>
                    <a:pt x="317" y="701"/>
                  </a:lnTo>
                  <a:lnTo>
                    <a:pt x="351" y="679"/>
                  </a:lnTo>
                  <a:lnTo>
                    <a:pt x="385" y="645"/>
                  </a:lnTo>
                  <a:lnTo>
                    <a:pt x="419" y="622"/>
                  </a:lnTo>
                  <a:lnTo>
                    <a:pt x="453" y="600"/>
                  </a:lnTo>
                  <a:lnTo>
                    <a:pt x="498" y="588"/>
                  </a:lnTo>
                  <a:lnTo>
                    <a:pt x="543" y="577"/>
                  </a:lnTo>
                  <a:lnTo>
                    <a:pt x="577" y="566"/>
                  </a:lnTo>
                  <a:lnTo>
                    <a:pt x="611" y="554"/>
                  </a:lnTo>
                  <a:lnTo>
                    <a:pt x="645" y="543"/>
                  </a:lnTo>
                  <a:lnTo>
                    <a:pt x="679" y="532"/>
                  </a:lnTo>
                  <a:lnTo>
                    <a:pt x="713" y="520"/>
                  </a:lnTo>
                  <a:lnTo>
                    <a:pt x="747" y="520"/>
                  </a:lnTo>
                  <a:lnTo>
                    <a:pt x="781" y="509"/>
                  </a:lnTo>
                  <a:lnTo>
                    <a:pt x="815" y="509"/>
                  </a:lnTo>
                  <a:lnTo>
                    <a:pt x="849" y="509"/>
                  </a:lnTo>
                  <a:lnTo>
                    <a:pt x="883" y="509"/>
                  </a:lnTo>
                  <a:lnTo>
                    <a:pt x="917" y="509"/>
                  </a:lnTo>
                  <a:lnTo>
                    <a:pt x="951" y="509"/>
                  </a:lnTo>
                  <a:lnTo>
                    <a:pt x="985" y="498"/>
                  </a:lnTo>
                  <a:lnTo>
                    <a:pt x="1019" y="498"/>
                  </a:lnTo>
                  <a:lnTo>
                    <a:pt x="1053" y="498"/>
                  </a:lnTo>
                  <a:lnTo>
                    <a:pt x="1087" y="486"/>
                  </a:lnTo>
                  <a:lnTo>
                    <a:pt x="1121" y="486"/>
                  </a:lnTo>
                  <a:lnTo>
                    <a:pt x="1155" y="486"/>
                  </a:lnTo>
                  <a:lnTo>
                    <a:pt x="1200" y="486"/>
                  </a:lnTo>
                  <a:lnTo>
                    <a:pt x="1234" y="486"/>
                  </a:lnTo>
                  <a:lnTo>
                    <a:pt x="1268" y="486"/>
                  </a:lnTo>
                  <a:lnTo>
                    <a:pt x="1302" y="486"/>
                  </a:lnTo>
                  <a:lnTo>
                    <a:pt x="1336" y="498"/>
                  </a:lnTo>
                  <a:lnTo>
                    <a:pt x="1370" y="498"/>
                  </a:lnTo>
                  <a:lnTo>
                    <a:pt x="1404" y="498"/>
                  </a:lnTo>
                  <a:lnTo>
                    <a:pt x="1438" y="498"/>
                  </a:lnTo>
                  <a:lnTo>
                    <a:pt x="1472" y="498"/>
                  </a:lnTo>
                  <a:lnTo>
                    <a:pt x="1533" y="522"/>
                  </a:lnTo>
                  <a:lnTo>
                    <a:pt x="1562" y="475"/>
                  </a:lnTo>
                  <a:lnTo>
                    <a:pt x="1596" y="452"/>
                  </a:lnTo>
                  <a:lnTo>
                    <a:pt x="1642" y="441"/>
                  </a:lnTo>
                  <a:lnTo>
                    <a:pt x="1675" y="418"/>
                  </a:lnTo>
                  <a:lnTo>
                    <a:pt x="1709" y="396"/>
                  </a:lnTo>
                  <a:lnTo>
                    <a:pt x="1743" y="373"/>
                  </a:lnTo>
                  <a:lnTo>
                    <a:pt x="1777" y="351"/>
                  </a:lnTo>
                  <a:lnTo>
                    <a:pt x="1811" y="317"/>
                  </a:lnTo>
                  <a:lnTo>
                    <a:pt x="1845" y="283"/>
                  </a:lnTo>
                  <a:lnTo>
                    <a:pt x="1868" y="249"/>
                  </a:lnTo>
                  <a:lnTo>
                    <a:pt x="1879" y="215"/>
                  </a:lnTo>
                  <a:lnTo>
                    <a:pt x="1902" y="181"/>
                  </a:lnTo>
                  <a:lnTo>
                    <a:pt x="1913" y="147"/>
                  </a:lnTo>
                  <a:lnTo>
                    <a:pt x="1925" y="113"/>
                  </a:lnTo>
                  <a:lnTo>
                    <a:pt x="1902" y="79"/>
                  </a:lnTo>
                  <a:lnTo>
                    <a:pt x="1868" y="56"/>
                  </a:lnTo>
                  <a:lnTo>
                    <a:pt x="1834" y="45"/>
                  </a:lnTo>
                  <a:lnTo>
                    <a:pt x="1800" y="45"/>
                  </a:lnTo>
                  <a:lnTo>
                    <a:pt x="1766" y="45"/>
                  </a:lnTo>
                  <a:lnTo>
                    <a:pt x="1732" y="56"/>
                  </a:lnTo>
                  <a:lnTo>
                    <a:pt x="1698" y="56"/>
                  </a:lnTo>
                  <a:lnTo>
                    <a:pt x="1664" y="68"/>
                  </a:lnTo>
                  <a:lnTo>
                    <a:pt x="1630" y="68"/>
                  </a:lnTo>
                  <a:lnTo>
                    <a:pt x="1585" y="79"/>
                  </a:lnTo>
                  <a:lnTo>
                    <a:pt x="1426" y="79"/>
                  </a:lnTo>
                  <a:lnTo>
                    <a:pt x="1392" y="79"/>
                  </a:lnTo>
                  <a:lnTo>
                    <a:pt x="1358" y="79"/>
                  </a:lnTo>
                  <a:lnTo>
                    <a:pt x="1324" y="68"/>
                  </a:lnTo>
                  <a:lnTo>
                    <a:pt x="1290" y="56"/>
                  </a:lnTo>
                  <a:lnTo>
                    <a:pt x="1257" y="56"/>
                  </a:lnTo>
                  <a:lnTo>
                    <a:pt x="1223" y="45"/>
                  </a:lnTo>
                  <a:lnTo>
                    <a:pt x="1189" y="45"/>
                  </a:lnTo>
                  <a:lnTo>
                    <a:pt x="1143" y="34"/>
                  </a:lnTo>
                  <a:lnTo>
                    <a:pt x="1109" y="22"/>
                  </a:lnTo>
                  <a:lnTo>
                    <a:pt x="1064" y="22"/>
                  </a:lnTo>
                  <a:lnTo>
                    <a:pt x="1019" y="11"/>
                  </a:lnTo>
                  <a:lnTo>
                    <a:pt x="985" y="11"/>
                  </a:lnTo>
                  <a:lnTo>
                    <a:pt x="939" y="11"/>
                  </a:lnTo>
                  <a:lnTo>
                    <a:pt x="905" y="0"/>
                  </a:lnTo>
                  <a:lnTo>
                    <a:pt x="872" y="0"/>
                  </a:lnTo>
                  <a:lnTo>
                    <a:pt x="838" y="0"/>
                  </a:lnTo>
                  <a:lnTo>
                    <a:pt x="804" y="0"/>
                  </a:lnTo>
                  <a:lnTo>
                    <a:pt x="770" y="0"/>
                  </a:lnTo>
                  <a:lnTo>
                    <a:pt x="736" y="0"/>
                  </a:lnTo>
                  <a:lnTo>
                    <a:pt x="634" y="0"/>
                  </a:lnTo>
                  <a:lnTo>
                    <a:pt x="600" y="0"/>
                  </a:lnTo>
                  <a:lnTo>
                    <a:pt x="566" y="11"/>
                  </a:lnTo>
                  <a:lnTo>
                    <a:pt x="532" y="11"/>
                  </a:lnTo>
                  <a:lnTo>
                    <a:pt x="520" y="45"/>
                  </a:lnTo>
                  <a:lnTo>
                    <a:pt x="509" y="79"/>
                  </a:lnTo>
                  <a:lnTo>
                    <a:pt x="509" y="113"/>
                  </a:lnTo>
                  <a:lnTo>
                    <a:pt x="520" y="147"/>
                  </a:lnTo>
                  <a:lnTo>
                    <a:pt x="532" y="181"/>
                  </a:lnTo>
                  <a:lnTo>
                    <a:pt x="554" y="215"/>
                  </a:lnTo>
                  <a:lnTo>
                    <a:pt x="588" y="237"/>
                  </a:lnTo>
                  <a:lnTo>
                    <a:pt x="622" y="260"/>
                  </a:lnTo>
                  <a:lnTo>
                    <a:pt x="645" y="294"/>
                  </a:lnTo>
                  <a:lnTo>
                    <a:pt x="679" y="317"/>
                  </a:lnTo>
                  <a:lnTo>
                    <a:pt x="713" y="339"/>
                  </a:lnTo>
                  <a:lnTo>
                    <a:pt x="736" y="373"/>
                  </a:lnTo>
                  <a:lnTo>
                    <a:pt x="770" y="384"/>
                  </a:lnTo>
                  <a:lnTo>
                    <a:pt x="792" y="418"/>
                  </a:lnTo>
                  <a:lnTo>
                    <a:pt x="804" y="452"/>
                  </a:lnTo>
                  <a:lnTo>
                    <a:pt x="815" y="486"/>
                  </a:lnTo>
                  <a:lnTo>
                    <a:pt x="813" y="522"/>
                  </a:lnTo>
                  <a:lnTo>
                    <a:pt x="813" y="474"/>
                  </a:lnTo>
                </a:path>
              </a:pathLst>
            </a:custGeom>
            <a:solidFill>
              <a:schemeClr val="tx1"/>
            </a:solidFill>
            <a:ln w="12700" cap="rnd" cmpd="sng">
              <a:solidFill>
                <a:schemeClr val="tx1"/>
              </a:solidFill>
              <a:prstDash val="solid"/>
              <a:round/>
              <a:headEnd type="none" w="sm" len="sm"/>
              <a:tailEnd type="none" w="sm" len="sm"/>
            </a:ln>
          </p:spPr>
          <p:txBody>
            <a:bodyPr/>
            <a:lstStyle/>
            <a:p>
              <a:endParaRPr lang="tr-TR"/>
            </a:p>
          </p:txBody>
        </p:sp>
        <p:sp>
          <p:nvSpPr>
            <p:cNvPr id="9274" name="Rectangle 10"/>
            <p:cNvSpPr>
              <a:spLocks noChangeArrowheads="1"/>
            </p:cNvSpPr>
            <p:nvPr/>
          </p:nvSpPr>
          <p:spPr bwMode="auto">
            <a:xfrm>
              <a:off x="3849935" y="2193925"/>
              <a:ext cx="1154113" cy="274638"/>
            </a:xfrm>
            <a:prstGeom prst="rect">
              <a:avLst/>
            </a:prstGeom>
            <a:solidFill>
              <a:schemeClr val="tx1"/>
            </a:solidFill>
            <a:ln w="9525">
              <a:noFill/>
              <a:miter lim="800000"/>
              <a:headEnd/>
              <a:tailEnd/>
            </a:ln>
          </p:spPr>
          <p:txBody>
            <a:bodyPr lIns="92075" tIns="46038" rIns="92075" bIns="46038">
              <a:spAutoFit/>
            </a:bodyPr>
            <a:lstStyle/>
            <a:p>
              <a:pPr defTabSz="762000" eaLnBrk="0" hangingPunct="0"/>
              <a:r>
                <a:rPr lang="tr-TR" sz="1200">
                  <a:solidFill>
                    <a:schemeClr val="bg1"/>
                  </a:solidFill>
                  <a:latin typeface="Times New Roman" pitchFamily="18" charset="0"/>
                </a:rPr>
                <a:t>EVSEL ATIK</a:t>
              </a:r>
            </a:p>
          </p:txBody>
        </p:sp>
      </p:grpSp>
      <p:grpSp>
        <p:nvGrpSpPr>
          <p:cNvPr id="9265" name="Grup 2"/>
          <p:cNvGrpSpPr>
            <a:grpSpLocks/>
          </p:cNvGrpSpPr>
          <p:nvPr/>
        </p:nvGrpSpPr>
        <p:grpSpPr bwMode="auto">
          <a:xfrm>
            <a:off x="539750" y="1751013"/>
            <a:ext cx="1225550" cy="1079500"/>
            <a:chOff x="4211638" y="2060575"/>
            <a:chExt cx="1225550" cy="1079500"/>
          </a:xfrm>
        </p:grpSpPr>
        <p:sp>
          <p:nvSpPr>
            <p:cNvPr id="9271" name="Freeform 4"/>
            <p:cNvSpPr>
              <a:spLocks/>
            </p:cNvSpPr>
            <p:nvPr/>
          </p:nvSpPr>
          <p:spPr bwMode="auto">
            <a:xfrm>
              <a:off x="4211638" y="2060575"/>
              <a:ext cx="1225550" cy="1079500"/>
            </a:xfrm>
            <a:custGeom>
              <a:avLst/>
              <a:gdLst>
                <a:gd name="T0" fmla="*/ 2147483647 w 2413"/>
                <a:gd name="T1" fmla="*/ 2147483647 h 2049"/>
                <a:gd name="T2" fmla="*/ 2147483647 w 2413"/>
                <a:gd name="T3" fmla="*/ 2147483647 h 2049"/>
                <a:gd name="T4" fmla="*/ 2147483647 w 2413"/>
                <a:gd name="T5" fmla="*/ 2147483647 h 2049"/>
                <a:gd name="T6" fmla="*/ 2147483647 w 2413"/>
                <a:gd name="T7" fmla="*/ 2147483647 h 2049"/>
                <a:gd name="T8" fmla="*/ 2147483647 w 2413"/>
                <a:gd name="T9" fmla="*/ 2147483647 h 2049"/>
                <a:gd name="T10" fmla="*/ 2147483647 w 2413"/>
                <a:gd name="T11" fmla="*/ 2147483647 h 2049"/>
                <a:gd name="T12" fmla="*/ 2147483647 w 2413"/>
                <a:gd name="T13" fmla="*/ 2147483647 h 2049"/>
                <a:gd name="T14" fmla="*/ 2147483647 w 2413"/>
                <a:gd name="T15" fmla="*/ 2147483647 h 2049"/>
                <a:gd name="T16" fmla="*/ 2147483647 w 2413"/>
                <a:gd name="T17" fmla="*/ 2147483647 h 2049"/>
                <a:gd name="T18" fmla="*/ 2147483647 w 2413"/>
                <a:gd name="T19" fmla="*/ 2147483647 h 2049"/>
                <a:gd name="T20" fmla="*/ 2147483647 w 2413"/>
                <a:gd name="T21" fmla="*/ 2147483647 h 2049"/>
                <a:gd name="T22" fmla="*/ 2147483647 w 2413"/>
                <a:gd name="T23" fmla="*/ 2147483647 h 2049"/>
                <a:gd name="T24" fmla="*/ 2147483647 w 2413"/>
                <a:gd name="T25" fmla="*/ 2147483647 h 2049"/>
                <a:gd name="T26" fmla="*/ 2147483647 w 2413"/>
                <a:gd name="T27" fmla="*/ 2147483647 h 2049"/>
                <a:gd name="T28" fmla="*/ 2147483647 w 2413"/>
                <a:gd name="T29" fmla="*/ 2147483647 h 2049"/>
                <a:gd name="T30" fmla="*/ 2147483647 w 2413"/>
                <a:gd name="T31" fmla="*/ 2147483647 h 2049"/>
                <a:gd name="T32" fmla="*/ 2147483647 w 2413"/>
                <a:gd name="T33" fmla="*/ 2147483647 h 2049"/>
                <a:gd name="T34" fmla="*/ 2147483647 w 2413"/>
                <a:gd name="T35" fmla="*/ 2147483647 h 2049"/>
                <a:gd name="T36" fmla="*/ 2147483647 w 2413"/>
                <a:gd name="T37" fmla="*/ 2147483647 h 2049"/>
                <a:gd name="T38" fmla="*/ 2147483647 w 2413"/>
                <a:gd name="T39" fmla="*/ 2147483647 h 2049"/>
                <a:gd name="T40" fmla="*/ 2147483647 w 2413"/>
                <a:gd name="T41" fmla="*/ 2147483647 h 2049"/>
                <a:gd name="T42" fmla="*/ 2147483647 w 2413"/>
                <a:gd name="T43" fmla="*/ 2147483647 h 2049"/>
                <a:gd name="T44" fmla="*/ 2147483647 w 2413"/>
                <a:gd name="T45" fmla="*/ 2147483647 h 2049"/>
                <a:gd name="T46" fmla="*/ 2147483647 w 2413"/>
                <a:gd name="T47" fmla="*/ 2147483647 h 2049"/>
                <a:gd name="T48" fmla="*/ 2147483647 w 2413"/>
                <a:gd name="T49" fmla="*/ 2147483647 h 2049"/>
                <a:gd name="T50" fmla="*/ 2147483647 w 2413"/>
                <a:gd name="T51" fmla="*/ 2147483647 h 2049"/>
                <a:gd name="T52" fmla="*/ 2147483647 w 2413"/>
                <a:gd name="T53" fmla="*/ 2147483647 h 2049"/>
                <a:gd name="T54" fmla="*/ 0 w 2413"/>
                <a:gd name="T55" fmla="*/ 2147483647 h 2049"/>
                <a:gd name="T56" fmla="*/ 2147483647 w 2413"/>
                <a:gd name="T57" fmla="*/ 2147483647 h 2049"/>
                <a:gd name="T58" fmla="*/ 2147483647 w 2413"/>
                <a:gd name="T59" fmla="*/ 2147483647 h 2049"/>
                <a:gd name="T60" fmla="*/ 2147483647 w 2413"/>
                <a:gd name="T61" fmla="*/ 2147483647 h 2049"/>
                <a:gd name="T62" fmla="*/ 2147483647 w 2413"/>
                <a:gd name="T63" fmla="*/ 2147483647 h 2049"/>
                <a:gd name="T64" fmla="*/ 2147483647 w 2413"/>
                <a:gd name="T65" fmla="*/ 2147483647 h 2049"/>
                <a:gd name="T66" fmla="*/ 2147483647 w 2413"/>
                <a:gd name="T67" fmla="*/ 2147483647 h 2049"/>
                <a:gd name="T68" fmla="*/ 2147483647 w 2413"/>
                <a:gd name="T69" fmla="*/ 2147483647 h 2049"/>
                <a:gd name="T70" fmla="*/ 2147483647 w 2413"/>
                <a:gd name="T71" fmla="*/ 2147483647 h 2049"/>
                <a:gd name="T72" fmla="*/ 2147483647 w 2413"/>
                <a:gd name="T73" fmla="*/ 2147483647 h 2049"/>
                <a:gd name="T74" fmla="*/ 2147483647 w 2413"/>
                <a:gd name="T75" fmla="*/ 2147483647 h 2049"/>
                <a:gd name="T76" fmla="*/ 2147483647 w 2413"/>
                <a:gd name="T77" fmla="*/ 2147483647 h 2049"/>
                <a:gd name="T78" fmla="*/ 2147483647 w 2413"/>
                <a:gd name="T79" fmla="*/ 2147483647 h 2049"/>
                <a:gd name="T80" fmla="*/ 2147483647 w 2413"/>
                <a:gd name="T81" fmla="*/ 2147483647 h 2049"/>
                <a:gd name="T82" fmla="*/ 2147483647 w 2413"/>
                <a:gd name="T83" fmla="*/ 2147483647 h 2049"/>
                <a:gd name="T84" fmla="*/ 2147483647 w 2413"/>
                <a:gd name="T85" fmla="*/ 2147483647 h 2049"/>
                <a:gd name="T86" fmla="*/ 2147483647 w 2413"/>
                <a:gd name="T87" fmla="*/ 2147483647 h 2049"/>
                <a:gd name="T88" fmla="*/ 2147483647 w 2413"/>
                <a:gd name="T89" fmla="*/ 2147483647 h 2049"/>
                <a:gd name="T90" fmla="*/ 2147483647 w 2413"/>
                <a:gd name="T91" fmla="*/ 2147483647 h 2049"/>
                <a:gd name="T92" fmla="*/ 2147483647 w 2413"/>
                <a:gd name="T93" fmla="*/ 2147483647 h 2049"/>
                <a:gd name="T94" fmla="*/ 2147483647 w 2413"/>
                <a:gd name="T95" fmla="*/ 2147483647 h 2049"/>
                <a:gd name="T96" fmla="*/ 2147483647 w 2413"/>
                <a:gd name="T97" fmla="*/ 2147483647 h 2049"/>
                <a:gd name="T98" fmla="*/ 2147483647 w 2413"/>
                <a:gd name="T99" fmla="*/ 2147483647 h 2049"/>
                <a:gd name="T100" fmla="*/ 2147483647 w 2413"/>
                <a:gd name="T101" fmla="*/ 0 h 2049"/>
                <a:gd name="T102" fmla="*/ 2147483647 w 2413"/>
                <a:gd name="T103" fmla="*/ 0 h 2049"/>
                <a:gd name="T104" fmla="*/ 2147483647 w 2413"/>
                <a:gd name="T105" fmla="*/ 2147483647 h 2049"/>
                <a:gd name="T106" fmla="*/ 2147483647 w 2413"/>
                <a:gd name="T107" fmla="*/ 2147483647 h 2049"/>
                <a:gd name="T108" fmla="*/ 2147483647 w 2413"/>
                <a:gd name="T109" fmla="*/ 2147483647 h 2049"/>
                <a:gd name="T110" fmla="*/ 2147483647 w 2413"/>
                <a:gd name="T111" fmla="*/ 2147483647 h 2049"/>
                <a:gd name="T112" fmla="*/ 2147483647 w 2413"/>
                <a:gd name="T113" fmla="*/ 2147483647 h 20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3"/>
                <a:gd name="T172" fmla="*/ 0 h 2049"/>
                <a:gd name="T173" fmla="*/ 2413 w 2413"/>
                <a:gd name="T174" fmla="*/ 2049 h 20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3" h="2049">
                  <a:moveTo>
                    <a:pt x="1533" y="522"/>
                  </a:moveTo>
                  <a:lnTo>
                    <a:pt x="1585" y="509"/>
                  </a:lnTo>
                  <a:lnTo>
                    <a:pt x="1619" y="498"/>
                  </a:lnTo>
                  <a:lnTo>
                    <a:pt x="1653" y="498"/>
                  </a:lnTo>
                  <a:lnTo>
                    <a:pt x="1687" y="520"/>
                  </a:lnTo>
                  <a:lnTo>
                    <a:pt x="1721" y="543"/>
                  </a:lnTo>
                  <a:lnTo>
                    <a:pt x="1755" y="566"/>
                  </a:lnTo>
                  <a:lnTo>
                    <a:pt x="1789" y="577"/>
                  </a:lnTo>
                  <a:lnTo>
                    <a:pt x="1823" y="600"/>
                  </a:lnTo>
                  <a:lnTo>
                    <a:pt x="1857" y="622"/>
                  </a:lnTo>
                  <a:lnTo>
                    <a:pt x="1891" y="634"/>
                  </a:lnTo>
                  <a:lnTo>
                    <a:pt x="1925" y="645"/>
                  </a:lnTo>
                  <a:lnTo>
                    <a:pt x="1959" y="656"/>
                  </a:lnTo>
                  <a:lnTo>
                    <a:pt x="1993" y="679"/>
                  </a:lnTo>
                  <a:lnTo>
                    <a:pt x="2027" y="701"/>
                  </a:lnTo>
                  <a:lnTo>
                    <a:pt x="2049" y="735"/>
                  </a:lnTo>
                  <a:lnTo>
                    <a:pt x="2083" y="758"/>
                  </a:lnTo>
                  <a:lnTo>
                    <a:pt x="2106" y="792"/>
                  </a:lnTo>
                  <a:lnTo>
                    <a:pt x="2140" y="815"/>
                  </a:lnTo>
                  <a:lnTo>
                    <a:pt x="2174" y="837"/>
                  </a:lnTo>
                  <a:lnTo>
                    <a:pt x="2208" y="849"/>
                  </a:lnTo>
                  <a:lnTo>
                    <a:pt x="2230" y="883"/>
                  </a:lnTo>
                  <a:lnTo>
                    <a:pt x="2242" y="916"/>
                  </a:lnTo>
                  <a:lnTo>
                    <a:pt x="2253" y="950"/>
                  </a:lnTo>
                  <a:lnTo>
                    <a:pt x="2264" y="984"/>
                  </a:lnTo>
                  <a:lnTo>
                    <a:pt x="2287" y="1018"/>
                  </a:lnTo>
                  <a:lnTo>
                    <a:pt x="2310" y="1052"/>
                  </a:lnTo>
                  <a:lnTo>
                    <a:pt x="2332" y="1086"/>
                  </a:lnTo>
                  <a:lnTo>
                    <a:pt x="2366" y="1109"/>
                  </a:lnTo>
                  <a:lnTo>
                    <a:pt x="2378" y="1143"/>
                  </a:lnTo>
                  <a:lnTo>
                    <a:pt x="2389" y="1177"/>
                  </a:lnTo>
                  <a:lnTo>
                    <a:pt x="2400" y="1211"/>
                  </a:lnTo>
                  <a:lnTo>
                    <a:pt x="2412" y="1245"/>
                  </a:lnTo>
                  <a:lnTo>
                    <a:pt x="2412" y="1279"/>
                  </a:lnTo>
                  <a:lnTo>
                    <a:pt x="2400" y="1313"/>
                  </a:lnTo>
                  <a:lnTo>
                    <a:pt x="2400" y="1347"/>
                  </a:lnTo>
                  <a:lnTo>
                    <a:pt x="2400" y="1381"/>
                  </a:lnTo>
                  <a:lnTo>
                    <a:pt x="2389" y="1415"/>
                  </a:lnTo>
                  <a:lnTo>
                    <a:pt x="2378" y="1448"/>
                  </a:lnTo>
                  <a:lnTo>
                    <a:pt x="2378" y="1482"/>
                  </a:lnTo>
                  <a:lnTo>
                    <a:pt x="2355" y="1516"/>
                  </a:lnTo>
                  <a:lnTo>
                    <a:pt x="2344" y="1550"/>
                  </a:lnTo>
                  <a:lnTo>
                    <a:pt x="2310" y="1584"/>
                  </a:lnTo>
                  <a:lnTo>
                    <a:pt x="2276" y="1618"/>
                  </a:lnTo>
                  <a:lnTo>
                    <a:pt x="2242" y="1641"/>
                  </a:lnTo>
                  <a:lnTo>
                    <a:pt x="2208" y="1675"/>
                  </a:lnTo>
                  <a:lnTo>
                    <a:pt x="2185" y="1709"/>
                  </a:lnTo>
                  <a:lnTo>
                    <a:pt x="2151" y="1743"/>
                  </a:lnTo>
                  <a:lnTo>
                    <a:pt x="2128" y="1777"/>
                  </a:lnTo>
                  <a:lnTo>
                    <a:pt x="2094" y="1799"/>
                  </a:lnTo>
                  <a:lnTo>
                    <a:pt x="2060" y="1833"/>
                  </a:lnTo>
                  <a:lnTo>
                    <a:pt x="2027" y="1856"/>
                  </a:lnTo>
                  <a:lnTo>
                    <a:pt x="1993" y="1867"/>
                  </a:lnTo>
                  <a:lnTo>
                    <a:pt x="1959" y="1879"/>
                  </a:lnTo>
                  <a:lnTo>
                    <a:pt x="1925" y="1901"/>
                  </a:lnTo>
                  <a:lnTo>
                    <a:pt x="1891" y="1913"/>
                  </a:lnTo>
                  <a:lnTo>
                    <a:pt x="1857" y="1924"/>
                  </a:lnTo>
                  <a:lnTo>
                    <a:pt x="1823" y="1946"/>
                  </a:lnTo>
                  <a:lnTo>
                    <a:pt x="1789" y="1969"/>
                  </a:lnTo>
                  <a:lnTo>
                    <a:pt x="1743" y="1980"/>
                  </a:lnTo>
                  <a:lnTo>
                    <a:pt x="1709" y="1992"/>
                  </a:lnTo>
                  <a:lnTo>
                    <a:pt x="1675" y="1992"/>
                  </a:lnTo>
                  <a:lnTo>
                    <a:pt x="1608" y="2003"/>
                  </a:lnTo>
                  <a:lnTo>
                    <a:pt x="1574" y="2003"/>
                  </a:lnTo>
                  <a:lnTo>
                    <a:pt x="1540" y="2014"/>
                  </a:lnTo>
                  <a:lnTo>
                    <a:pt x="1506" y="2014"/>
                  </a:lnTo>
                  <a:lnTo>
                    <a:pt x="1472" y="2014"/>
                  </a:lnTo>
                  <a:lnTo>
                    <a:pt x="1438" y="2014"/>
                  </a:lnTo>
                  <a:lnTo>
                    <a:pt x="1404" y="2014"/>
                  </a:lnTo>
                  <a:lnTo>
                    <a:pt x="1370" y="2014"/>
                  </a:lnTo>
                  <a:lnTo>
                    <a:pt x="1336" y="2026"/>
                  </a:lnTo>
                  <a:lnTo>
                    <a:pt x="1302" y="2026"/>
                  </a:lnTo>
                  <a:lnTo>
                    <a:pt x="1257" y="2037"/>
                  </a:lnTo>
                  <a:lnTo>
                    <a:pt x="1223" y="2037"/>
                  </a:lnTo>
                  <a:lnTo>
                    <a:pt x="1189" y="2037"/>
                  </a:lnTo>
                  <a:lnTo>
                    <a:pt x="1155" y="2048"/>
                  </a:lnTo>
                  <a:lnTo>
                    <a:pt x="1121" y="2048"/>
                  </a:lnTo>
                  <a:lnTo>
                    <a:pt x="1087" y="2048"/>
                  </a:lnTo>
                  <a:lnTo>
                    <a:pt x="1053" y="2048"/>
                  </a:lnTo>
                  <a:lnTo>
                    <a:pt x="1019" y="2048"/>
                  </a:lnTo>
                  <a:lnTo>
                    <a:pt x="985" y="2037"/>
                  </a:lnTo>
                  <a:lnTo>
                    <a:pt x="951" y="2026"/>
                  </a:lnTo>
                  <a:lnTo>
                    <a:pt x="838" y="2014"/>
                  </a:lnTo>
                  <a:lnTo>
                    <a:pt x="724" y="2003"/>
                  </a:lnTo>
                  <a:lnTo>
                    <a:pt x="690" y="1992"/>
                  </a:lnTo>
                  <a:lnTo>
                    <a:pt x="656" y="1980"/>
                  </a:lnTo>
                  <a:lnTo>
                    <a:pt x="622" y="1969"/>
                  </a:lnTo>
                  <a:lnTo>
                    <a:pt x="588" y="1958"/>
                  </a:lnTo>
                  <a:lnTo>
                    <a:pt x="554" y="1935"/>
                  </a:lnTo>
                  <a:lnTo>
                    <a:pt x="520" y="1913"/>
                  </a:lnTo>
                  <a:lnTo>
                    <a:pt x="486" y="1890"/>
                  </a:lnTo>
                  <a:lnTo>
                    <a:pt x="453" y="1867"/>
                  </a:lnTo>
                  <a:lnTo>
                    <a:pt x="419" y="1856"/>
                  </a:lnTo>
                  <a:lnTo>
                    <a:pt x="385" y="1833"/>
                  </a:lnTo>
                  <a:lnTo>
                    <a:pt x="351" y="1811"/>
                  </a:lnTo>
                  <a:lnTo>
                    <a:pt x="328" y="1777"/>
                  </a:lnTo>
                  <a:lnTo>
                    <a:pt x="294" y="1754"/>
                  </a:lnTo>
                  <a:lnTo>
                    <a:pt x="271" y="1720"/>
                  </a:lnTo>
                  <a:lnTo>
                    <a:pt x="237" y="1697"/>
                  </a:lnTo>
                  <a:lnTo>
                    <a:pt x="203" y="1664"/>
                  </a:lnTo>
                  <a:lnTo>
                    <a:pt x="169" y="1641"/>
                  </a:lnTo>
                  <a:lnTo>
                    <a:pt x="147" y="1607"/>
                  </a:lnTo>
                  <a:lnTo>
                    <a:pt x="124" y="1573"/>
                  </a:lnTo>
                  <a:lnTo>
                    <a:pt x="101" y="1539"/>
                  </a:lnTo>
                  <a:lnTo>
                    <a:pt x="79" y="1505"/>
                  </a:lnTo>
                  <a:lnTo>
                    <a:pt x="56" y="1471"/>
                  </a:lnTo>
                  <a:lnTo>
                    <a:pt x="45" y="1437"/>
                  </a:lnTo>
                  <a:lnTo>
                    <a:pt x="22" y="1403"/>
                  </a:lnTo>
                  <a:lnTo>
                    <a:pt x="11" y="1369"/>
                  </a:lnTo>
                  <a:lnTo>
                    <a:pt x="0" y="1335"/>
                  </a:lnTo>
                  <a:lnTo>
                    <a:pt x="0" y="1301"/>
                  </a:lnTo>
                  <a:lnTo>
                    <a:pt x="0" y="1267"/>
                  </a:lnTo>
                  <a:lnTo>
                    <a:pt x="0" y="1233"/>
                  </a:lnTo>
                  <a:lnTo>
                    <a:pt x="0" y="1199"/>
                  </a:lnTo>
                  <a:lnTo>
                    <a:pt x="0" y="1165"/>
                  </a:lnTo>
                  <a:lnTo>
                    <a:pt x="11" y="1132"/>
                  </a:lnTo>
                  <a:lnTo>
                    <a:pt x="11" y="1098"/>
                  </a:lnTo>
                  <a:lnTo>
                    <a:pt x="22" y="1064"/>
                  </a:lnTo>
                  <a:lnTo>
                    <a:pt x="22" y="1030"/>
                  </a:lnTo>
                  <a:lnTo>
                    <a:pt x="34" y="996"/>
                  </a:lnTo>
                  <a:lnTo>
                    <a:pt x="56" y="962"/>
                  </a:lnTo>
                  <a:lnTo>
                    <a:pt x="90" y="950"/>
                  </a:lnTo>
                  <a:lnTo>
                    <a:pt x="113" y="916"/>
                  </a:lnTo>
                  <a:lnTo>
                    <a:pt x="147" y="905"/>
                  </a:lnTo>
                  <a:lnTo>
                    <a:pt x="169" y="871"/>
                  </a:lnTo>
                  <a:lnTo>
                    <a:pt x="203" y="837"/>
                  </a:lnTo>
                  <a:lnTo>
                    <a:pt x="226" y="803"/>
                  </a:lnTo>
                  <a:lnTo>
                    <a:pt x="260" y="769"/>
                  </a:lnTo>
                  <a:lnTo>
                    <a:pt x="283" y="735"/>
                  </a:lnTo>
                  <a:lnTo>
                    <a:pt x="317" y="701"/>
                  </a:lnTo>
                  <a:lnTo>
                    <a:pt x="351" y="679"/>
                  </a:lnTo>
                  <a:lnTo>
                    <a:pt x="385" y="645"/>
                  </a:lnTo>
                  <a:lnTo>
                    <a:pt x="419" y="622"/>
                  </a:lnTo>
                  <a:lnTo>
                    <a:pt x="453" y="600"/>
                  </a:lnTo>
                  <a:lnTo>
                    <a:pt x="498" y="588"/>
                  </a:lnTo>
                  <a:lnTo>
                    <a:pt x="543" y="577"/>
                  </a:lnTo>
                  <a:lnTo>
                    <a:pt x="577" y="566"/>
                  </a:lnTo>
                  <a:lnTo>
                    <a:pt x="611" y="554"/>
                  </a:lnTo>
                  <a:lnTo>
                    <a:pt x="645" y="543"/>
                  </a:lnTo>
                  <a:lnTo>
                    <a:pt x="679" y="532"/>
                  </a:lnTo>
                  <a:lnTo>
                    <a:pt x="713" y="520"/>
                  </a:lnTo>
                  <a:lnTo>
                    <a:pt x="747" y="520"/>
                  </a:lnTo>
                  <a:lnTo>
                    <a:pt x="781" y="509"/>
                  </a:lnTo>
                  <a:lnTo>
                    <a:pt x="815" y="509"/>
                  </a:lnTo>
                  <a:lnTo>
                    <a:pt x="849" y="509"/>
                  </a:lnTo>
                  <a:lnTo>
                    <a:pt x="883" y="509"/>
                  </a:lnTo>
                  <a:lnTo>
                    <a:pt x="917" y="509"/>
                  </a:lnTo>
                  <a:lnTo>
                    <a:pt x="951" y="509"/>
                  </a:lnTo>
                  <a:lnTo>
                    <a:pt x="985" y="498"/>
                  </a:lnTo>
                  <a:lnTo>
                    <a:pt x="1019" y="498"/>
                  </a:lnTo>
                  <a:lnTo>
                    <a:pt x="1053" y="498"/>
                  </a:lnTo>
                  <a:lnTo>
                    <a:pt x="1087" y="486"/>
                  </a:lnTo>
                  <a:lnTo>
                    <a:pt x="1121" y="486"/>
                  </a:lnTo>
                  <a:lnTo>
                    <a:pt x="1155" y="486"/>
                  </a:lnTo>
                  <a:lnTo>
                    <a:pt x="1200" y="486"/>
                  </a:lnTo>
                  <a:lnTo>
                    <a:pt x="1234" y="486"/>
                  </a:lnTo>
                  <a:lnTo>
                    <a:pt x="1268" y="486"/>
                  </a:lnTo>
                  <a:lnTo>
                    <a:pt x="1302" y="486"/>
                  </a:lnTo>
                  <a:lnTo>
                    <a:pt x="1336" y="498"/>
                  </a:lnTo>
                  <a:lnTo>
                    <a:pt x="1370" y="498"/>
                  </a:lnTo>
                  <a:lnTo>
                    <a:pt x="1404" y="498"/>
                  </a:lnTo>
                  <a:lnTo>
                    <a:pt x="1438" y="498"/>
                  </a:lnTo>
                  <a:lnTo>
                    <a:pt x="1472" y="498"/>
                  </a:lnTo>
                  <a:lnTo>
                    <a:pt x="1533" y="522"/>
                  </a:lnTo>
                  <a:lnTo>
                    <a:pt x="1562" y="475"/>
                  </a:lnTo>
                  <a:lnTo>
                    <a:pt x="1596" y="452"/>
                  </a:lnTo>
                  <a:lnTo>
                    <a:pt x="1642" y="441"/>
                  </a:lnTo>
                  <a:lnTo>
                    <a:pt x="1675" y="418"/>
                  </a:lnTo>
                  <a:lnTo>
                    <a:pt x="1709" y="396"/>
                  </a:lnTo>
                  <a:lnTo>
                    <a:pt x="1743" y="373"/>
                  </a:lnTo>
                  <a:lnTo>
                    <a:pt x="1777" y="351"/>
                  </a:lnTo>
                  <a:lnTo>
                    <a:pt x="1811" y="317"/>
                  </a:lnTo>
                  <a:lnTo>
                    <a:pt x="1845" y="283"/>
                  </a:lnTo>
                  <a:lnTo>
                    <a:pt x="1868" y="249"/>
                  </a:lnTo>
                  <a:lnTo>
                    <a:pt x="1879" y="215"/>
                  </a:lnTo>
                  <a:lnTo>
                    <a:pt x="1902" y="181"/>
                  </a:lnTo>
                  <a:lnTo>
                    <a:pt x="1913" y="147"/>
                  </a:lnTo>
                  <a:lnTo>
                    <a:pt x="1925" y="113"/>
                  </a:lnTo>
                  <a:lnTo>
                    <a:pt x="1902" y="79"/>
                  </a:lnTo>
                  <a:lnTo>
                    <a:pt x="1868" y="56"/>
                  </a:lnTo>
                  <a:lnTo>
                    <a:pt x="1834" y="45"/>
                  </a:lnTo>
                  <a:lnTo>
                    <a:pt x="1800" y="45"/>
                  </a:lnTo>
                  <a:lnTo>
                    <a:pt x="1766" y="45"/>
                  </a:lnTo>
                  <a:lnTo>
                    <a:pt x="1732" y="56"/>
                  </a:lnTo>
                  <a:lnTo>
                    <a:pt x="1698" y="56"/>
                  </a:lnTo>
                  <a:lnTo>
                    <a:pt x="1664" y="68"/>
                  </a:lnTo>
                  <a:lnTo>
                    <a:pt x="1630" y="68"/>
                  </a:lnTo>
                  <a:lnTo>
                    <a:pt x="1585" y="79"/>
                  </a:lnTo>
                  <a:lnTo>
                    <a:pt x="1426" y="79"/>
                  </a:lnTo>
                  <a:lnTo>
                    <a:pt x="1392" y="79"/>
                  </a:lnTo>
                  <a:lnTo>
                    <a:pt x="1358" y="79"/>
                  </a:lnTo>
                  <a:lnTo>
                    <a:pt x="1324" y="68"/>
                  </a:lnTo>
                  <a:lnTo>
                    <a:pt x="1290" y="56"/>
                  </a:lnTo>
                  <a:lnTo>
                    <a:pt x="1257" y="56"/>
                  </a:lnTo>
                  <a:lnTo>
                    <a:pt x="1223" y="45"/>
                  </a:lnTo>
                  <a:lnTo>
                    <a:pt x="1189" y="45"/>
                  </a:lnTo>
                  <a:lnTo>
                    <a:pt x="1143" y="34"/>
                  </a:lnTo>
                  <a:lnTo>
                    <a:pt x="1109" y="22"/>
                  </a:lnTo>
                  <a:lnTo>
                    <a:pt x="1064" y="22"/>
                  </a:lnTo>
                  <a:lnTo>
                    <a:pt x="1019" y="11"/>
                  </a:lnTo>
                  <a:lnTo>
                    <a:pt x="985" y="11"/>
                  </a:lnTo>
                  <a:lnTo>
                    <a:pt x="939" y="11"/>
                  </a:lnTo>
                  <a:lnTo>
                    <a:pt x="905" y="0"/>
                  </a:lnTo>
                  <a:lnTo>
                    <a:pt x="872" y="0"/>
                  </a:lnTo>
                  <a:lnTo>
                    <a:pt x="838" y="0"/>
                  </a:lnTo>
                  <a:lnTo>
                    <a:pt x="804" y="0"/>
                  </a:lnTo>
                  <a:lnTo>
                    <a:pt x="770" y="0"/>
                  </a:lnTo>
                  <a:lnTo>
                    <a:pt x="736" y="0"/>
                  </a:lnTo>
                  <a:lnTo>
                    <a:pt x="634" y="0"/>
                  </a:lnTo>
                  <a:lnTo>
                    <a:pt x="600" y="0"/>
                  </a:lnTo>
                  <a:lnTo>
                    <a:pt x="566" y="11"/>
                  </a:lnTo>
                  <a:lnTo>
                    <a:pt x="532" y="11"/>
                  </a:lnTo>
                  <a:lnTo>
                    <a:pt x="520" y="45"/>
                  </a:lnTo>
                  <a:lnTo>
                    <a:pt x="509" y="79"/>
                  </a:lnTo>
                  <a:lnTo>
                    <a:pt x="509" y="113"/>
                  </a:lnTo>
                  <a:lnTo>
                    <a:pt x="520" y="147"/>
                  </a:lnTo>
                  <a:lnTo>
                    <a:pt x="532" y="181"/>
                  </a:lnTo>
                  <a:lnTo>
                    <a:pt x="554" y="215"/>
                  </a:lnTo>
                  <a:lnTo>
                    <a:pt x="588" y="237"/>
                  </a:lnTo>
                  <a:lnTo>
                    <a:pt x="622" y="260"/>
                  </a:lnTo>
                  <a:lnTo>
                    <a:pt x="645" y="294"/>
                  </a:lnTo>
                  <a:lnTo>
                    <a:pt x="679" y="317"/>
                  </a:lnTo>
                  <a:lnTo>
                    <a:pt x="713" y="339"/>
                  </a:lnTo>
                  <a:lnTo>
                    <a:pt x="736" y="373"/>
                  </a:lnTo>
                  <a:lnTo>
                    <a:pt x="770" y="384"/>
                  </a:lnTo>
                  <a:lnTo>
                    <a:pt x="792" y="418"/>
                  </a:lnTo>
                  <a:lnTo>
                    <a:pt x="804" y="452"/>
                  </a:lnTo>
                  <a:lnTo>
                    <a:pt x="815" y="486"/>
                  </a:lnTo>
                  <a:lnTo>
                    <a:pt x="813" y="522"/>
                  </a:lnTo>
                  <a:lnTo>
                    <a:pt x="813" y="474"/>
                  </a:lnTo>
                </a:path>
              </a:pathLst>
            </a:custGeom>
            <a:solidFill>
              <a:schemeClr val="bg1"/>
            </a:solidFill>
            <a:ln w="12700" cap="rnd" cmpd="sng">
              <a:solidFill>
                <a:schemeClr val="tx1"/>
              </a:solidFill>
              <a:prstDash val="solid"/>
              <a:round/>
              <a:headEnd type="none" w="sm" len="sm"/>
              <a:tailEnd type="none" w="sm" len="sm"/>
            </a:ln>
          </p:spPr>
          <p:txBody>
            <a:bodyPr/>
            <a:lstStyle/>
            <a:p>
              <a:endParaRPr lang="tr-TR"/>
            </a:p>
          </p:txBody>
        </p:sp>
        <p:sp>
          <p:nvSpPr>
            <p:cNvPr id="9272" name="Rectangle 11"/>
            <p:cNvSpPr>
              <a:spLocks noChangeArrowheads="1"/>
            </p:cNvSpPr>
            <p:nvPr/>
          </p:nvSpPr>
          <p:spPr bwMode="auto">
            <a:xfrm>
              <a:off x="4283646" y="2492375"/>
              <a:ext cx="1006475" cy="457200"/>
            </a:xfrm>
            <a:prstGeom prst="rect">
              <a:avLst/>
            </a:prstGeom>
            <a:solidFill>
              <a:schemeClr val="bg1"/>
            </a:solidFill>
            <a:ln w="9525">
              <a:noFill/>
              <a:miter lim="800000"/>
              <a:headEnd/>
              <a:tailEnd/>
            </a:ln>
          </p:spPr>
          <p:txBody>
            <a:bodyPr lIns="92075" tIns="46038" rIns="92075" bIns="46038">
              <a:spAutoFit/>
            </a:bodyPr>
            <a:lstStyle/>
            <a:p>
              <a:pPr defTabSz="762000" eaLnBrk="0" hangingPunct="0"/>
              <a:r>
                <a:rPr lang="tr-TR" sz="1200">
                  <a:latin typeface="Times New Roman" pitchFamily="18" charset="0"/>
                </a:rPr>
                <a:t>AMBALAJ</a:t>
              </a:r>
            </a:p>
            <a:p>
              <a:pPr defTabSz="762000" eaLnBrk="0" hangingPunct="0"/>
              <a:r>
                <a:rPr lang="tr-TR" sz="1200">
                  <a:latin typeface="Times New Roman" pitchFamily="18" charset="0"/>
                </a:rPr>
                <a:t> ATIĞI</a:t>
              </a:r>
            </a:p>
          </p:txBody>
        </p:sp>
      </p:grpSp>
      <p:sp>
        <p:nvSpPr>
          <p:cNvPr id="173069" name="Rectangle 13"/>
          <p:cNvSpPr>
            <a:spLocks noGrp="1" noChangeArrowheads="1"/>
          </p:cNvSpPr>
          <p:nvPr>
            <p:ph type="title"/>
          </p:nvPr>
        </p:nvSpPr>
        <p:spPr>
          <a:xfrm>
            <a:off x="468313" y="333375"/>
            <a:ext cx="7991475" cy="792163"/>
          </a:xfrm>
        </p:spPr>
        <p:txBody>
          <a:bodyPr>
            <a:noAutofit/>
          </a:bodyPr>
          <a:lstStyle/>
          <a:p>
            <a:pPr eaLnBrk="1" fontAlgn="auto" hangingPunct="1">
              <a:spcAft>
                <a:spcPts val="0"/>
              </a:spcAft>
              <a:defRPr/>
            </a:pPr>
            <a:r>
              <a:rPr lang="tr-TR" b="1" dirty="0" smtClean="0">
                <a:solidFill>
                  <a:schemeClr val="bg1">
                    <a:lumMod val="50000"/>
                  </a:schemeClr>
                </a:solidFill>
              </a:rPr>
              <a:t>KATI ATIK YÖNETİMİ</a:t>
            </a:r>
          </a:p>
        </p:txBody>
      </p:sp>
      <p:graphicFrame>
        <p:nvGraphicFramePr>
          <p:cNvPr id="9262" name="Object 46"/>
          <p:cNvGraphicFramePr>
            <a:graphicFrameLocks noGrp="1" noChangeAspect="1"/>
          </p:cNvGraphicFramePr>
          <p:nvPr>
            <p:ph sz="quarter" idx="1"/>
          </p:nvPr>
        </p:nvGraphicFramePr>
        <p:xfrm>
          <a:off x="503238" y="3429000"/>
          <a:ext cx="4284662" cy="2879725"/>
        </p:xfrm>
        <a:graphic>
          <a:graphicData uri="http://schemas.openxmlformats.org/presentationml/2006/ole">
            <mc:AlternateContent xmlns:mc="http://schemas.openxmlformats.org/markup-compatibility/2006">
              <mc:Choice xmlns:v="urn:schemas-microsoft-com:vml" Requires="v">
                <p:oleObj spid="_x0000_s9337" name="Bit Eşlem Resmi" r:id="rId3" imgW="6609524" imgH="3638095" progId="PBrush">
                  <p:embed/>
                </p:oleObj>
              </mc:Choice>
              <mc:Fallback>
                <p:oleObj name="Bit Eşlem Resmi" r:id="rId3" imgW="6609524" imgH="3638095" progId="PBrush">
                  <p:embed/>
                  <p:pic>
                    <p:nvPicPr>
                      <p:cNvPr id="0" name="Picture 4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3429000"/>
                        <a:ext cx="4284662" cy="287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67" name="Picture 14" descr="http://st.fatih.edu.tr/~cenkakman/eskiyaglar.jpg"/>
          <p:cNvPicPr>
            <a:picLocks noChangeAspect="1" noChangeArrowheads="1"/>
          </p:cNvPicPr>
          <p:nvPr/>
        </p:nvPicPr>
        <p:blipFill>
          <a:blip r:embed="rId5"/>
          <a:srcRect/>
          <a:stretch>
            <a:fillRect/>
          </a:stretch>
        </p:blipFill>
        <p:spPr bwMode="auto">
          <a:xfrm>
            <a:off x="5003800" y="1700213"/>
            <a:ext cx="1155700" cy="1130300"/>
          </a:xfrm>
          <a:prstGeom prst="rect">
            <a:avLst/>
          </a:prstGeom>
          <a:noFill/>
          <a:ln w="9525">
            <a:noFill/>
            <a:miter lim="800000"/>
            <a:headEnd/>
            <a:tailEnd/>
          </a:ln>
        </p:spPr>
      </p:pic>
      <p:pic>
        <p:nvPicPr>
          <p:cNvPr id="9268" name="Picture 16" descr="http://st.fatih.edu.tr/~cenkakman/batry1.gif"/>
          <p:cNvPicPr>
            <a:picLocks noChangeAspect="1" noChangeArrowheads="1"/>
          </p:cNvPicPr>
          <p:nvPr/>
        </p:nvPicPr>
        <p:blipFill>
          <a:blip r:embed="rId6"/>
          <a:srcRect/>
          <a:stretch>
            <a:fillRect/>
          </a:stretch>
        </p:blipFill>
        <p:spPr bwMode="auto">
          <a:xfrm>
            <a:off x="6372225" y="1700213"/>
            <a:ext cx="2039938" cy="1019175"/>
          </a:xfrm>
          <a:prstGeom prst="rect">
            <a:avLst/>
          </a:prstGeom>
          <a:noFill/>
          <a:ln w="9525">
            <a:noFill/>
            <a:miter lim="800000"/>
            <a:headEnd/>
            <a:tailEnd/>
          </a:ln>
        </p:spPr>
      </p:pic>
      <p:pic>
        <p:nvPicPr>
          <p:cNvPr id="9269" name="Picture 18" descr="120_ton_kati_atik"/>
          <p:cNvPicPr>
            <a:picLocks noChangeAspect="1" noChangeArrowheads="1"/>
          </p:cNvPicPr>
          <p:nvPr/>
        </p:nvPicPr>
        <p:blipFill>
          <a:blip r:embed="rId7"/>
          <a:srcRect/>
          <a:stretch>
            <a:fillRect/>
          </a:stretch>
        </p:blipFill>
        <p:spPr bwMode="auto">
          <a:xfrm>
            <a:off x="4932363" y="3429000"/>
            <a:ext cx="3840162" cy="2879725"/>
          </a:xfrm>
          <a:prstGeom prst="rect">
            <a:avLst/>
          </a:prstGeom>
          <a:noFill/>
          <a:ln w="9525">
            <a:noFill/>
            <a:miter lim="800000"/>
            <a:headEnd/>
            <a:tailEnd/>
          </a:ln>
        </p:spPr>
      </p:pic>
      <p:sp>
        <p:nvSpPr>
          <p:cNvPr id="2" name="Veri Yer Tutucusu 1"/>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44C834D4-2342-43CB-9980-962D41C41B65}" type="datetime1">
              <a:rPr lang="tr-TR"/>
              <a:pPr fontAlgn="base">
                <a:spcBef>
                  <a:spcPct val="0"/>
                </a:spcBef>
                <a:spcAft>
                  <a:spcPct val="0"/>
                </a:spcAft>
                <a:defRPr/>
              </a:pPr>
              <a:t>7.08.2023</a:t>
            </a:fld>
            <a:endParaRPr lang="tr-TR"/>
          </a:p>
        </p:txBody>
      </p:sp>
    </p:spTree>
  </p:cSld>
  <p:clrMapOvr>
    <a:masterClrMapping/>
  </p:clrMapOvr>
  <p:transition spd="med">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3128</TotalTime>
  <Words>1061</Words>
  <Application>Microsoft Office PowerPoint</Application>
  <PresentationFormat>Ekran Gösterisi (4:3)</PresentationFormat>
  <Paragraphs>272</Paragraphs>
  <Slides>31</Slides>
  <Notes>2</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42" baseType="lpstr">
      <vt:lpstr>宋体</vt:lpstr>
      <vt:lpstr>Arial</vt:lpstr>
      <vt:lpstr>Bookman Old Style</vt:lpstr>
      <vt:lpstr>Calibri</vt:lpstr>
      <vt:lpstr>Gill Sans MT</vt:lpstr>
      <vt:lpstr>华文新魏</vt:lpstr>
      <vt:lpstr>Times New Roman</vt:lpstr>
      <vt:lpstr>Wingdings</vt:lpstr>
      <vt:lpstr>Wingdings 3</vt:lpstr>
      <vt:lpstr>Kaynak</vt:lpstr>
      <vt:lpstr>Bit Eşlem Resmi</vt:lpstr>
      <vt:lpstr>HARRAN ÜNİVERSİTESİ </vt:lpstr>
      <vt:lpstr>PowerPoint Sunusu</vt:lpstr>
      <vt:lpstr>PowerPoint Sunusu</vt:lpstr>
      <vt:lpstr>ÇEVRE MÜHENDİSLİĞİ TANIMI</vt:lpstr>
      <vt:lpstr>SU VE ATIKSU</vt:lpstr>
      <vt:lpstr>SU VE ATIKSU İŞLERİ</vt:lpstr>
      <vt:lpstr>HAVA KİRLİLİĞİ</vt:lpstr>
      <vt:lpstr>HAVA KİRLİLİĞİ İŞLERİ</vt:lpstr>
      <vt:lpstr>KATI ATIK YÖNETİMİ</vt:lpstr>
      <vt:lpstr>PowerPoint Sunusu</vt:lpstr>
      <vt:lpstr>PowerPoint Sunusu</vt:lpstr>
      <vt:lpstr>PowerPoint Sunusu</vt:lpstr>
      <vt:lpstr>PowerPoint Sunusu</vt:lpstr>
      <vt:lpstr>PowerPoint Sunusu</vt:lpstr>
      <vt:lpstr>ÇEVRESEL ETKİ DEĞERLENDİRMESİ (ÇED)</vt:lpstr>
      <vt:lpstr>ÇEVRE DANIŞMANLIK HİZMETLERİ</vt:lpstr>
      <vt:lpstr>YENİLENEBİLİR ENERJİ</vt:lpstr>
      <vt:lpstr>PowerPoint Sunusu</vt:lpstr>
      <vt:lpstr>İKLİM DEĞİŞİKLİĞİ</vt:lpstr>
      <vt:lpstr>PowerPoint Sunusu</vt:lpstr>
      <vt:lpstr>ÇEVRE MÜHENDİSİ KİMDİR?</vt:lpstr>
      <vt:lpstr>ÇEVRE MÜHENDİSİ KİMDİR?</vt:lpstr>
      <vt:lpstr>ÇEVRE MÜHENDİSİ NERELERDE ÇALIŞIR?</vt:lpstr>
      <vt:lpstr>PowerPoint Sunusu</vt:lpstr>
      <vt:lpstr>İŞ HAYATI</vt:lpstr>
      <vt:lpstr>LABORATUVAR OLANAKLARI</vt:lpstr>
      <vt:lpstr>PowerPoint Sunusu</vt:lpstr>
      <vt:lpstr>PowerPoint Sunusu</vt:lpstr>
      <vt:lpstr>Çift Anadal/Yandal*</vt:lpstr>
      <vt:lpstr>ERASMUS ÖĞRENİM HAREKETLİLİĞİ*</vt:lpstr>
      <vt:lpstr>Önemli Linkler</vt:lpstr>
    </vt:vector>
  </TitlesOfParts>
  <Company>Katilimsiz.Com @ necooy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MÜHENDİSİ VE ÇEVRE MÜHENDİSLİĞİ HAKKINDA</dc:title>
  <dc:creator>Pelin</dc:creator>
  <cp:lastModifiedBy>Windows Kullanıcısı</cp:lastModifiedBy>
  <cp:revision>286</cp:revision>
  <dcterms:created xsi:type="dcterms:W3CDTF">2011-10-09T07:34:25Z</dcterms:created>
  <dcterms:modified xsi:type="dcterms:W3CDTF">2023-08-07T07:19:58Z</dcterms:modified>
</cp:coreProperties>
</file>