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
  </p:notesMasterIdLst>
  <p:sldIdLst>
    <p:sldId id="256" r:id="rId2"/>
  </p:sldIdLst>
  <p:sldSz cx="25203150" cy="39604950"/>
  <p:notesSz cx="6858000" cy="9144000"/>
  <p:defaultTextStyle>
    <a:defPPr>
      <a:defRPr lang="tr-TR"/>
    </a:defPPr>
    <a:lvl1pPr marL="0" algn="l" defTabSz="3703118" rtl="0" eaLnBrk="1" latinLnBrk="0" hangingPunct="1">
      <a:defRPr sz="7300" kern="1200">
        <a:solidFill>
          <a:schemeClr val="tx1"/>
        </a:solidFill>
        <a:latin typeface="+mn-lt"/>
        <a:ea typeface="+mn-ea"/>
        <a:cs typeface="+mn-cs"/>
      </a:defRPr>
    </a:lvl1pPr>
    <a:lvl2pPr marL="1851559" algn="l" defTabSz="3703118" rtl="0" eaLnBrk="1" latinLnBrk="0" hangingPunct="1">
      <a:defRPr sz="7300" kern="1200">
        <a:solidFill>
          <a:schemeClr val="tx1"/>
        </a:solidFill>
        <a:latin typeface="+mn-lt"/>
        <a:ea typeface="+mn-ea"/>
        <a:cs typeface="+mn-cs"/>
      </a:defRPr>
    </a:lvl2pPr>
    <a:lvl3pPr marL="3703118" algn="l" defTabSz="3703118" rtl="0" eaLnBrk="1" latinLnBrk="0" hangingPunct="1">
      <a:defRPr sz="7300" kern="1200">
        <a:solidFill>
          <a:schemeClr val="tx1"/>
        </a:solidFill>
        <a:latin typeface="+mn-lt"/>
        <a:ea typeface="+mn-ea"/>
        <a:cs typeface="+mn-cs"/>
      </a:defRPr>
    </a:lvl3pPr>
    <a:lvl4pPr marL="5554676" algn="l" defTabSz="3703118" rtl="0" eaLnBrk="1" latinLnBrk="0" hangingPunct="1">
      <a:defRPr sz="7300" kern="1200">
        <a:solidFill>
          <a:schemeClr val="tx1"/>
        </a:solidFill>
        <a:latin typeface="+mn-lt"/>
        <a:ea typeface="+mn-ea"/>
        <a:cs typeface="+mn-cs"/>
      </a:defRPr>
    </a:lvl4pPr>
    <a:lvl5pPr marL="7406231" algn="l" defTabSz="3703118" rtl="0" eaLnBrk="1" latinLnBrk="0" hangingPunct="1">
      <a:defRPr sz="7300" kern="1200">
        <a:solidFill>
          <a:schemeClr val="tx1"/>
        </a:solidFill>
        <a:latin typeface="+mn-lt"/>
        <a:ea typeface="+mn-ea"/>
        <a:cs typeface="+mn-cs"/>
      </a:defRPr>
    </a:lvl5pPr>
    <a:lvl6pPr marL="9257790" algn="l" defTabSz="3703118" rtl="0" eaLnBrk="1" latinLnBrk="0" hangingPunct="1">
      <a:defRPr sz="7300" kern="1200">
        <a:solidFill>
          <a:schemeClr val="tx1"/>
        </a:solidFill>
        <a:latin typeface="+mn-lt"/>
        <a:ea typeface="+mn-ea"/>
        <a:cs typeface="+mn-cs"/>
      </a:defRPr>
    </a:lvl6pPr>
    <a:lvl7pPr marL="11109348" algn="l" defTabSz="3703118" rtl="0" eaLnBrk="1" latinLnBrk="0" hangingPunct="1">
      <a:defRPr sz="7300" kern="1200">
        <a:solidFill>
          <a:schemeClr val="tx1"/>
        </a:solidFill>
        <a:latin typeface="+mn-lt"/>
        <a:ea typeface="+mn-ea"/>
        <a:cs typeface="+mn-cs"/>
      </a:defRPr>
    </a:lvl7pPr>
    <a:lvl8pPr marL="12960907" algn="l" defTabSz="3703118" rtl="0" eaLnBrk="1" latinLnBrk="0" hangingPunct="1">
      <a:defRPr sz="7300" kern="1200">
        <a:solidFill>
          <a:schemeClr val="tx1"/>
        </a:solidFill>
        <a:latin typeface="+mn-lt"/>
        <a:ea typeface="+mn-ea"/>
        <a:cs typeface="+mn-cs"/>
      </a:defRPr>
    </a:lvl8pPr>
    <a:lvl9pPr marL="14812466" algn="l" defTabSz="3703118" rtl="0" eaLnBrk="1" latinLnBrk="0" hangingPunct="1">
      <a:defRPr sz="7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74">
          <p15:clr>
            <a:srgbClr val="A4A3A4"/>
          </p15:clr>
        </p15:guide>
        <p15:guide id="2" pos="79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2" d="100"/>
          <a:sy n="12" d="100"/>
        </p:scale>
        <p:origin x="1782" y="366"/>
      </p:cViewPr>
      <p:guideLst>
        <p:guide orient="horz" pos="12474"/>
        <p:guide pos="793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54339B-0496-4C7D-AF72-2B41ADDC3CD1}" type="datetimeFigureOut">
              <a:rPr lang="tr-TR" smtClean="0"/>
              <a:pPr/>
              <a:t>16.03.2022</a:t>
            </a:fld>
            <a:endParaRPr lang="tr-TR"/>
          </a:p>
        </p:txBody>
      </p:sp>
      <p:sp>
        <p:nvSpPr>
          <p:cNvPr id="4" name="Slayt Görüntüsü Yer Tutucusu 3"/>
          <p:cNvSpPr>
            <a:spLocks noGrp="1" noRot="1" noChangeAspect="1"/>
          </p:cNvSpPr>
          <p:nvPr>
            <p:ph type="sldImg" idx="2"/>
          </p:nvPr>
        </p:nvSpPr>
        <p:spPr>
          <a:xfrm>
            <a:off x="2338388" y="685800"/>
            <a:ext cx="2181225"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341200-0E61-4A1C-A408-8EB53BA0D748}" type="slidenum">
              <a:rPr lang="tr-TR" smtClean="0"/>
              <a:pPr/>
              <a:t>‹#›</a:t>
            </a:fld>
            <a:endParaRPr lang="tr-TR"/>
          </a:p>
        </p:txBody>
      </p:sp>
    </p:spTree>
    <p:extLst>
      <p:ext uri="{BB962C8B-B14F-4D97-AF65-F5344CB8AC3E}">
        <p14:creationId xmlns:p14="http://schemas.microsoft.com/office/powerpoint/2010/main" val="356019975"/>
      </p:ext>
    </p:extLst>
  </p:cSld>
  <p:clrMap bg1="lt1" tx1="dk1" bg2="lt2" tx2="dk2" accent1="accent1" accent2="accent2" accent3="accent3" accent4="accent4" accent5="accent5" accent6="accent6" hlink="hlink" folHlink="folHlink"/>
  <p:notesStyle>
    <a:lvl1pPr marL="0" algn="l" defTabSz="3703118" rtl="0" eaLnBrk="1" latinLnBrk="0" hangingPunct="1">
      <a:defRPr sz="4900" kern="1200">
        <a:solidFill>
          <a:schemeClr val="tx1"/>
        </a:solidFill>
        <a:latin typeface="+mn-lt"/>
        <a:ea typeface="+mn-ea"/>
        <a:cs typeface="+mn-cs"/>
      </a:defRPr>
    </a:lvl1pPr>
    <a:lvl2pPr marL="1851559" algn="l" defTabSz="3703118" rtl="0" eaLnBrk="1" latinLnBrk="0" hangingPunct="1">
      <a:defRPr sz="4900" kern="1200">
        <a:solidFill>
          <a:schemeClr val="tx1"/>
        </a:solidFill>
        <a:latin typeface="+mn-lt"/>
        <a:ea typeface="+mn-ea"/>
        <a:cs typeface="+mn-cs"/>
      </a:defRPr>
    </a:lvl2pPr>
    <a:lvl3pPr marL="3703118" algn="l" defTabSz="3703118" rtl="0" eaLnBrk="1" latinLnBrk="0" hangingPunct="1">
      <a:defRPr sz="4900" kern="1200">
        <a:solidFill>
          <a:schemeClr val="tx1"/>
        </a:solidFill>
        <a:latin typeface="+mn-lt"/>
        <a:ea typeface="+mn-ea"/>
        <a:cs typeface="+mn-cs"/>
      </a:defRPr>
    </a:lvl3pPr>
    <a:lvl4pPr marL="5554676" algn="l" defTabSz="3703118" rtl="0" eaLnBrk="1" latinLnBrk="0" hangingPunct="1">
      <a:defRPr sz="4900" kern="1200">
        <a:solidFill>
          <a:schemeClr val="tx1"/>
        </a:solidFill>
        <a:latin typeface="+mn-lt"/>
        <a:ea typeface="+mn-ea"/>
        <a:cs typeface="+mn-cs"/>
      </a:defRPr>
    </a:lvl4pPr>
    <a:lvl5pPr marL="7406231" algn="l" defTabSz="3703118" rtl="0" eaLnBrk="1" latinLnBrk="0" hangingPunct="1">
      <a:defRPr sz="4900" kern="1200">
        <a:solidFill>
          <a:schemeClr val="tx1"/>
        </a:solidFill>
        <a:latin typeface="+mn-lt"/>
        <a:ea typeface="+mn-ea"/>
        <a:cs typeface="+mn-cs"/>
      </a:defRPr>
    </a:lvl5pPr>
    <a:lvl6pPr marL="9257790" algn="l" defTabSz="3703118" rtl="0" eaLnBrk="1" latinLnBrk="0" hangingPunct="1">
      <a:defRPr sz="4900" kern="1200">
        <a:solidFill>
          <a:schemeClr val="tx1"/>
        </a:solidFill>
        <a:latin typeface="+mn-lt"/>
        <a:ea typeface="+mn-ea"/>
        <a:cs typeface="+mn-cs"/>
      </a:defRPr>
    </a:lvl6pPr>
    <a:lvl7pPr marL="11109348" algn="l" defTabSz="3703118" rtl="0" eaLnBrk="1" latinLnBrk="0" hangingPunct="1">
      <a:defRPr sz="4900" kern="1200">
        <a:solidFill>
          <a:schemeClr val="tx1"/>
        </a:solidFill>
        <a:latin typeface="+mn-lt"/>
        <a:ea typeface="+mn-ea"/>
        <a:cs typeface="+mn-cs"/>
      </a:defRPr>
    </a:lvl7pPr>
    <a:lvl8pPr marL="12960907" algn="l" defTabSz="3703118" rtl="0" eaLnBrk="1" latinLnBrk="0" hangingPunct="1">
      <a:defRPr sz="4900" kern="1200">
        <a:solidFill>
          <a:schemeClr val="tx1"/>
        </a:solidFill>
        <a:latin typeface="+mn-lt"/>
        <a:ea typeface="+mn-ea"/>
        <a:cs typeface="+mn-cs"/>
      </a:defRPr>
    </a:lvl8pPr>
    <a:lvl9pPr marL="14812466" algn="l" defTabSz="3703118" rtl="0" eaLnBrk="1" latinLnBrk="0" hangingPunct="1">
      <a:defRPr sz="4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338388" y="685800"/>
            <a:ext cx="2181225"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4341200-0E61-4A1C-A408-8EB53BA0D748}" type="slidenum">
              <a:rPr lang="tr-TR" smtClean="0"/>
              <a:pPr/>
              <a:t>1</a:t>
            </a:fld>
            <a:endParaRPr lang="tr-TR"/>
          </a:p>
        </p:txBody>
      </p:sp>
    </p:spTree>
    <p:extLst>
      <p:ext uri="{BB962C8B-B14F-4D97-AF65-F5344CB8AC3E}">
        <p14:creationId xmlns:p14="http://schemas.microsoft.com/office/powerpoint/2010/main" val="1255460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1" name="Rectangle 10"/>
          <p:cNvSpPr/>
          <p:nvPr/>
        </p:nvSpPr>
        <p:spPr>
          <a:xfrm>
            <a:off x="0" y="22331463"/>
            <a:ext cx="25203150" cy="1727348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rtlCol="0" anchor="ctr"/>
          <a:lstStyle/>
          <a:p>
            <a:pPr algn="ctr"/>
            <a:endParaRPr lang="en-US"/>
          </a:p>
        </p:txBody>
      </p:sp>
      <p:sp>
        <p:nvSpPr>
          <p:cNvPr id="12" name="Rectangle 11"/>
          <p:cNvSpPr/>
          <p:nvPr/>
        </p:nvSpPr>
        <p:spPr>
          <a:xfrm>
            <a:off x="0" y="0"/>
            <a:ext cx="25203150" cy="2233146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rtlCol="0" anchor="ctr"/>
          <a:lstStyle/>
          <a:p>
            <a:pPr algn="ctr"/>
            <a:endParaRPr lang="en-US" dirty="0"/>
          </a:p>
        </p:txBody>
      </p:sp>
      <p:sp>
        <p:nvSpPr>
          <p:cNvPr id="13" name="Rectangle 12"/>
          <p:cNvSpPr/>
          <p:nvPr/>
        </p:nvSpPr>
        <p:spPr>
          <a:xfrm>
            <a:off x="0" y="15317096"/>
            <a:ext cx="25203150" cy="1320165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rtlCol="0" anchor="ctr"/>
          <a:lstStyle/>
          <a:p>
            <a:pPr algn="ctr"/>
            <a:endParaRPr lang="en-US"/>
          </a:p>
        </p:txBody>
      </p:sp>
      <p:sp>
        <p:nvSpPr>
          <p:cNvPr id="14" name="Oval 13"/>
          <p:cNvSpPr/>
          <p:nvPr/>
        </p:nvSpPr>
        <p:spPr>
          <a:xfrm>
            <a:off x="0" y="9241155"/>
            <a:ext cx="25203150" cy="29483685"/>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rtlCol="0" anchor="ctr"/>
          <a:lstStyle/>
          <a:p>
            <a:pPr algn="ctr"/>
            <a:endParaRPr lang="en-US"/>
          </a:p>
        </p:txBody>
      </p:sp>
      <p:sp>
        <p:nvSpPr>
          <p:cNvPr id="3" name="Subtitle 2"/>
          <p:cNvSpPr>
            <a:spLocks noGrp="1"/>
          </p:cNvSpPr>
          <p:nvPr>
            <p:ph type="subTitle" idx="1"/>
          </p:nvPr>
        </p:nvSpPr>
        <p:spPr>
          <a:xfrm>
            <a:off x="4062147" y="29178450"/>
            <a:ext cx="15537009" cy="5094237"/>
          </a:xfrm>
        </p:spPr>
        <p:txBody>
          <a:bodyPr>
            <a:normAutofit/>
          </a:bodyPr>
          <a:lstStyle>
            <a:lvl1pPr marL="0" indent="0" algn="l">
              <a:buNone/>
              <a:defRPr sz="8900">
                <a:solidFill>
                  <a:schemeClr val="tx2"/>
                </a:solidFill>
              </a:defRPr>
            </a:lvl1pPr>
            <a:lvl2pPr marL="1851660" indent="0" algn="ctr">
              <a:buNone/>
              <a:defRPr>
                <a:solidFill>
                  <a:schemeClr val="tx1">
                    <a:tint val="75000"/>
                  </a:schemeClr>
                </a:solidFill>
              </a:defRPr>
            </a:lvl2pPr>
            <a:lvl3pPr marL="3703320" indent="0" algn="ctr">
              <a:buNone/>
              <a:defRPr>
                <a:solidFill>
                  <a:schemeClr val="tx1">
                    <a:tint val="75000"/>
                  </a:schemeClr>
                </a:solidFill>
              </a:defRPr>
            </a:lvl3pPr>
            <a:lvl4pPr marL="5554980" indent="0" algn="ctr">
              <a:buNone/>
              <a:defRPr>
                <a:solidFill>
                  <a:schemeClr val="tx1">
                    <a:tint val="75000"/>
                  </a:schemeClr>
                </a:solidFill>
              </a:defRPr>
            </a:lvl4pPr>
            <a:lvl5pPr marL="7406640" indent="0" algn="ctr">
              <a:buNone/>
              <a:defRPr>
                <a:solidFill>
                  <a:schemeClr val="tx1">
                    <a:tint val="75000"/>
                  </a:schemeClr>
                </a:solidFill>
              </a:defRPr>
            </a:lvl5pPr>
            <a:lvl6pPr marL="9258300" indent="0" algn="ctr">
              <a:buNone/>
              <a:defRPr>
                <a:solidFill>
                  <a:schemeClr val="tx1">
                    <a:tint val="75000"/>
                  </a:schemeClr>
                </a:solidFill>
              </a:defRPr>
            </a:lvl6pPr>
            <a:lvl7pPr marL="11109960" indent="0" algn="ctr">
              <a:buNone/>
              <a:defRPr>
                <a:solidFill>
                  <a:schemeClr val="tx1">
                    <a:tint val="75000"/>
                  </a:schemeClr>
                </a:solidFill>
              </a:defRPr>
            </a:lvl7pPr>
            <a:lvl8pPr marL="12961620" indent="0" algn="ctr">
              <a:buNone/>
              <a:defRPr>
                <a:solidFill>
                  <a:schemeClr val="tx1">
                    <a:tint val="75000"/>
                  </a:schemeClr>
                </a:solidFill>
              </a:defRPr>
            </a:lvl8pPr>
            <a:lvl9pPr marL="1481328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16.03.2022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2" name="Title 1"/>
          <p:cNvSpPr>
            <a:spLocks noGrp="1"/>
          </p:cNvSpPr>
          <p:nvPr>
            <p:ph type="ctrTitle"/>
          </p:nvPr>
        </p:nvSpPr>
        <p:spPr>
          <a:xfrm>
            <a:off x="2253459" y="18088978"/>
            <a:ext cx="19777061" cy="10355539"/>
          </a:xfrm>
          <a:effectLst/>
        </p:spPr>
        <p:txBody>
          <a:bodyPr>
            <a:noAutofit/>
          </a:bodyPr>
          <a:lstStyle>
            <a:lvl1pPr marL="2592324" indent="-1851660" algn="l">
              <a:defRPr sz="21900"/>
            </a:lvl1pPr>
          </a:lstStyle>
          <a:p>
            <a:r>
              <a:rPr lang="tr-TR"/>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a:xfrm>
            <a:off x="5250656" y="4224522"/>
            <a:ext cx="17642205" cy="2006650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16.03.2022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0045" y="2174388"/>
            <a:ext cx="5670709" cy="30251408"/>
          </a:xfrm>
          <a:effectLst/>
        </p:spPr>
        <p:txBody>
          <a:bodyPr vert="eaVert"/>
          <a:lstStyle>
            <a:lvl1pPr algn="l">
              <a:defRPr/>
            </a:lvl1pPr>
          </a:lstStyle>
          <a:p>
            <a:r>
              <a:rPr lang="tr-TR"/>
              <a:t>Asıl başlık stili için tıklatın</a:t>
            </a:r>
            <a:endParaRPr lang="en-US"/>
          </a:p>
        </p:txBody>
      </p:sp>
      <p:sp>
        <p:nvSpPr>
          <p:cNvPr id="3" name="Vertical Text Placeholder 2"/>
          <p:cNvSpPr>
            <a:spLocks noGrp="1"/>
          </p:cNvSpPr>
          <p:nvPr>
            <p:ph type="body" orient="vert" idx="1"/>
          </p:nvPr>
        </p:nvSpPr>
        <p:spPr>
          <a:xfrm>
            <a:off x="9162088" y="4224525"/>
            <a:ext cx="13310722" cy="2826706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16.03.2022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3720DD-5B6D-40BF-8493-A6B52D484E6B}" type="datetimeFigureOut">
              <a:rPr lang="tr-TR" smtClean="0"/>
              <a:pPr/>
              <a:t>16.03.2022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8" name="Title 7"/>
          <p:cNvSpPr>
            <a:spLocks noGrp="1"/>
          </p:cNvSpPr>
          <p:nvPr>
            <p:ph type="title"/>
          </p:nvPr>
        </p:nvSpPr>
        <p:spPr/>
        <p:txBody>
          <a:bodyPr/>
          <a:lstStyle/>
          <a:p>
            <a:r>
              <a:rPr lang="tr-TR"/>
              <a:t>Asıl başlık stili için tıklatın</a:t>
            </a:r>
            <a:endParaRPr lang="en-US"/>
          </a:p>
        </p:txBody>
      </p:sp>
      <p:sp>
        <p:nvSpPr>
          <p:cNvPr id="10" name="Content Placeholder 9"/>
          <p:cNvSpPr>
            <a:spLocks noGrp="1"/>
          </p:cNvSpPr>
          <p:nvPr>
            <p:ph sz="quarter" idx="13"/>
          </p:nvPr>
        </p:nvSpPr>
        <p:spPr>
          <a:xfrm>
            <a:off x="3150394" y="4224528"/>
            <a:ext cx="17642205" cy="2006650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22331463"/>
            <a:ext cx="25203150" cy="1727348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rtlCol="0" anchor="ctr"/>
          <a:lstStyle/>
          <a:p>
            <a:pPr algn="ctr"/>
            <a:endParaRPr lang="en-US"/>
          </a:p>
        </p:txBody>
      </p:sp>
      <p:sp>
        <p:nvSpPr>
          <p:cNvPr id="8" name="Rectangle 7"/>
          <p:cNvSpPr/>
          <p:nvPr/>
        </p:nvSpPr>
        <p:spPr>
          <a:xfrm>
            <a:off x="0" y="0"/>
            <a:ext cx="25203150" cy="2233146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rtlCol="0" anchor="ctr"/>
          <a:lstStyle/>
          <a:p>
            <a:pPr algn="ctr"/>
            <a:endParaRPr lang="en-US" dirty="0"/>
          </a:p>
        </p:txBody>
      </p:sp>
      <p:sp>
        <p:nvSpPr>
          <p:cNvPr id="9" name="Rectangle 8"/>
          <p:cNvSpPr/>
          <p:nvPr/>
        </p:nvSpPr>
        <p:spPr>
          <a:xfrm>
            <a:off x="0" y="15317096"/>
            <a:ext cx="25203150" cy="1320165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rtlCol="0" anchor="ctr"/>
          <a:lstStyle/>
          <a:p>
            <a:pPr algn="ctr"/>
            <a:endParaRPr lang="en-US"/>
          </a:p>
        </p:txBody>
      </p:sp>
      <p:sp>
        <p:nvSpPr>
          <p:cNvPr id="10" name="Oval 9"/>
          <p:cNvSpPr/>
          <p:nvPr/>
        </p:nvSpPr>
        <p:spPr>
          <a:xfrm>
            <a:off x="0" y="9241155"/>
            <a:ext cx="25203150" cy="29483685"/>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rtlCol="0" anchor="ctr"/>
          <a:lstStyle/>
          <a:p>
            <a:pPr algn="ctr"/>
            <a:endParaRPr lang="en-US"/>
          </a:p>
        </p:txBody>
      </p:sp>
      <p:sp>
        <p:nvSpPr>
          <p:cNvPr id="2" name="Title 1"/>
          <p:cNvSpPr>
            <a:spLocks noGrp="1"/>
          </p:cNvSpPr>
          <p:nvPr>
            <p:ph type="title"/>
          </p:nvPr>
        </p:nvSpPr>
        <p:spPr>
          <a:xfrm>
            <a:off x="5603994" y="12547042"/>
            <a:ext cx="16445623" cy="13994823"/>
          </a:xfrm>
          <a:effectLst/>
        </p:spPr>
        <p:txBody>
          <a:bodyPr anchor="b"/>
          <a:lstStyle>
            <a:lvl1pPr algn="r">
              <a:defRPr sz="18600" b="1" cap="none" baseline="0"/>
            </a:lvl1pPr>
          </a:lstStyle>
          <a:p>
            <a:r>
              <a:rPr lang="tr-TR"/>
              <a:t>Asıl başlık stili için tıklatın</a:t>
            </a:r>
            <a:endParaRPr lang="en-US" dirty="0"/>
          </a:p>
        </p:txBody>
      </p:sp>
      <p:sp>
        <p:nvSpPr>
          <p:cNvPr id="3" name="Text Placeholder 2"/>
          <p:cNvSpPr>
            <a:spLocks noGrp="1"/>
          </p:cNvSpPr>
          <p:nvPr>
            <p:ph type="body" idx="1"/>
          </p:nvPr>
        </p:nvSpPr>
        <p:spPr>
          <a:xfrm>
            <a:off x="5574345" y="26608376"/>
            <a:ext cx="16456174" cy="4824782"/>
          </a:xfrm>
        </p:spPr>
        <p:txBody>
          <a:bodyPr anchor="t"/>
          <a:lstStyle>
            <a:lvl1pPr marL="0" indent="0" algn="r">
              <a:buNone/>
              <a:defRPr sz="8100">
                <a:solidFill>
                  <a:schemeClr val="tx2"/>
                </a:solidFill>
              </a:defRPr>
            </a:lvl1pPr>
            <a:lvl2pPr marL="1851660" indent="0">
              <a:buNone/>
              <a:defRPr sz="7300">
                <a:solidFill>
                  <a:schemeClr val="tx1">
                    <a:tint val="75000"/>
                  </a:schemeClr>
                </a:solidFill>
              </a:defRPr>
            </a:lvl2pPr>
            <a:lvl3pPr marL="3703320" indent="0">
              <a:buNone/>
              <a:defRPr sz="6500">
                <a:solidFill>
                  <a:schemeClr val="tx1">
                    <a:tint val="75000"/>
                  </a:schemeClr>
                </a:solidFill>
              </a:defRPr>
            </a:lvl3pPr>
            <a:lvl4pPr marL="5554980" indent="0">
              <a:buNone/>
              <a:defRPr sz="5700">
                <a:solidFill>
                  <a:schemeClr val="tx1">
                    <a:tint val="75000"/>
                  </a:schemeClr>
                </a:solidFill>
              </a:defRPr>
            </a:lvl4pPr>
            <a:lvl5pPr marL="7406640" indent="0">
              <a:buNone/>
              <a:defRPr sz="5700">
                <a:solidFill>
                  <a:schemeClr val="tx1">
                    <a:tint val="75000"/>
                  </a:schemeClr>
                </a:solidFill>
              </a:defRPr>
            </a:lvl5pPr>
            <a:lvl6pPr marL="9258300" indent="0">
              <a:buNone/>
              <a:defRPr sz="5700">
                <a:solidFill>
                  <a:schemeClr val="tx1">
                    <a:tint val="75000"/>
                  </a:schemeClr>
                </a:solidFill>
              </a:defRPr>
            </a:lvl6pPr>
            <a:lvl7pPr marL="11109960" indent="0">
              <a:buNone/>
              <a:defRPr sz="5700">
                <a:solidFill>
                  <a:schemeClr val="tx1">
                    <a:tint val="75000"/>
                  </a:schemeClr>
                </a:solidFill>
              </a:defRPr>
            </a:lvl7pPr>
            <a:lvl8pPr marL="12961620" indent="0">
              <a:buNone/>
              <a:defRPr sz="5700">
                <a:solidFill>
                  <a:schemeClr val="tx1">
                    <a:tint val="75000"/>
                  </a:schemeClr>
                </a:solidFill>
              </a:defRPr>
            </a:lvl8pPr>
            <a:lvl9pPr marL="14813280" indent="0">
              <a:buNone/>
              <a:defRPr sz="57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16.03.2022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pPr/>
              <a:t>16.03.2022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8" name="Title 7"/>
          <p:cNvSpPr>
            <a:spLocks noGrp="1"/>
          </p:cNvSpPr>
          <p:nvPr>
            <p:ph type="title"/>
          </p:nvPr>
        </p:nvSpPr>
        <p:spPr/>
        <p:txBody>
          <a:bodyPr/>
          <a:lstStyle/>
          <a:p>
            <a:r>
              <a:rPr lang="tr-TR"/>
              <a:t>Asıl başlık stili için tıklatın</a:t>
            </a:r>
            <a:endParaRPr lang="en-US"/>
          </a:p>
        </p:txBody>
      </p:sp>
      <p:sp>
        <p:nvSpPr>
          <p:cNvPr id="9" name="Content Placeholder 8"/>
          <p:cNvSpPr>
            <a:spLocks noGrp="1"/>
          </p:cNvSpPr>
          <p:nvPr>
            <p:ph sz="quarter" idx="13"/>
          </p:nvPr>
        </p:nvSpPr>
        <p:spPr>
          <a:xfrm>
            <a:off x="3150391" y="4224522"/>
            <a:ext cx="9224353" cy="2006650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1" name="Content Placeholder 10"/>
          <p:cNvSpPr>
            <a:spLocks noGrp="1"/>
          </p:cNvSpPr>
          <p:nvPr>
            <p:ph sz="quarter" idx="14"/>
          </p:nvPr>
        </p:nvSpPr>
        <p:spPr>
          <a:xfrm>
            <a:off x="12803200" y="4224528"/>
            <a:ext cx="9224353" cy="2006650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50394" y="4224528"/>
            <a:ext cx="9224353" cy="3694626"/>
          </a:xfrm>
        </p:spPr>
        <p:txBody>
          <a:bodyPr anchor="b">
            <a:noAutofit/>
          </a:bodyPr>
          <a:lstStyle>
            <a:lvl1pPr marL="0" indent="0" algn="ctr">
              <a:buNone/>
              <a:defRPr lang="en-US" sz="97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tr-TR"/>
              <a:t>Asıl metin stillerini düzenlemek için tıklatın</a:t>
            </a:r>
          </a:p>
        </p:txBody>
      </p:sp>
      <p:sp>
        <p:nvSpPr>
          <p:cNvPr id="4" name="Content Placeholder 3"/>
          <p:cNvSpPr>
            <a:spLocks noGrp="1"/>
          </p:cNvSpPr>
          <p:nvPr>
            <p:ph sz="half" idx="2"/>
          </p:nvPr>
        </p:nvSpPr>
        <p:spPr>
          <a:xfrm>
            <a:off x="3187457" y="8086888"/>
            <a:ext cx="9224353" cy="15841980"/>
          </a:xfrm>
        </p:spPr>
        <p:txBody>
          <a:bodyPr>
            <a:normAutofit/>
          </a:bodyPr>
          <a:lstStyle>
            <a:lvl1pPr>
              <a:defRPr sz="7300"/>
            </a:lvl1pPr>
            <a:lvl2pPr>
              <a:defRPr sz="7300"/>
            </a:lvl2pPr>
            <a:lvl3pPr>
              <a:defRPr sz="6500"/>
            </a:lvl3pPr>
            <a:lvl4pPr>
              <a:defRPr sz="6500"/>
            </a:lvl4pPr>
            <a:lvl5pPr>
              <a:defRPr sz="6500"/>
            </a:lvl5pPr>
            <a:lvl6pPr>
              <a:defRPr sz="6500"/>
            </a:lvl6pPr>
            <a:lvl7pPr>
              <a:defRPr sz="6500"/>
            </a:lvl7pPr>
            <a:lvl8pPr>
              <a:defRPr sz="6500"/>
            </a:lvl8pPr>
            <a:lvl9pPr>
              <a:defRPr sz="65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12809126" y="4224528"/>
            <a:ext cx="9224353" cy="3694626"/>
          </a:xfrm>
        </p:spPr>
        <p:txBody>
          <a:bodyPr anchor="b">
            <a:noAutofit/>
          </a:bodyPr>
          <a:lstStyle>
            <a:lvl1pPr marL="0" indent="0" algn="ctr">
              <a:buNone/>
              <a:defRPr lang="en-US" sz="97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marL="0" lvl="0" indent="0" algn="ctr" defTabSz="3703320" rtl="0" eaLnBrk="1" latinLnBrk="0" hangingPunct="1">
              <a:spcBef>
                <a:spcPct val="20000"/>
              </a:spcBef>
              <a:spcAft>
                <a:spcPts val="1215"/>
              </a:spcAft>
              <a:buClr>
                <a:schemeClr val="accent6">
                  <a:lumMod val="75000"/>
                </a:schemeClr>
              </a:buClr>
              <a:buSzPct val="130000"/>
              <a:buFont typeface="Georgia" pitchFamily="18" charset="0"/>
              <a:buNone/>
            </a:pPr>
            <a:r>
              <a:rPr lang="tr-TR"/>
              <a:t>Asıl metin stillerini düzenlemek için tıklatın</a:t>
            </a:r>
          </a:p>
        </p:txBody>
      </p:sp>
      <p:sp>
        <p:nvSpPr>
          <p:cNvPr id="6" name="Content Placeholder 5"/>
          <p:cNvSpPr>
            <a:spLocks noGrp="1"/>
          </p:cNvSpPr>
          <p:nvPr>
            <p:ph sz="quarter" idx="4"/>
          </p:nvPr>
        </p:nvSpPr>
        <p:spPr>
          <a:xfrm>
            <a:off x="12802850" y="8079410"/>
            <a:ext cx="9224353" cy="15841980"/>
          </a:xfrm>
        </p:spPr>
        <p:txBody>
          <a:bodyPr>
            <a:normAutofit/>
          </a:bodyPr>
          <a:lstStyle>
            <a:lvl1pPr>
              <a:defRPr sz="7300"/>
            </a:lvl1pPr>
            <a:lvl2pPr>
              <a:defRPr sz="7300"/>
            </a:lvl2pPr>
            <a:lvl3pPr>
              <a:defRPr sz="6500"/>
            </a:lvl3pPr>
            <a:lvl4pPr>
              <a:defRPr sz="6500"/>
            </a:lvl4pPr>
            <a:lvl5pPr>
              <a:defRPr sz="6500"/>
            </a:lvl5pPr>
            <a:lvl6pPr>
              <a:defRPr sz="6500"/>
            </a:lvl6pPr>
            <a:lvl7pPr>
              <a:defRPr sz="6500"/>
            </a:lvl7pPr>
            <a:lvl8pPr>
              <a:defRPr sz="6500"/>
            </a:lvl8pPr>
            <a:lvl9pPr>
              <a:defRPr sz="65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16.03.2022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
        <p:nvSpPr>
          <p:cNvPr id="10" name="Title 9"/>
          <p:cNvSpPr>
            <a:spLocks noGrp="1"/>
          </p:cNvSpPr>
          <p:nvPr>
            <p:ph type="title"/>
          </p:nvPr>
        </p:nvSpPr>
        <p:spPr/>
        <p:txBody>
          <a:bodyPr/>
          <a:lstStyle/>
          <a:p>
            <a:r>
              <a:rPr lang="tr-TR"/>
              <a:t>Asıl başlık stili için tıklatın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16.03.2022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16.03.2022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312757" y="12761598"/>
            <a:ext cx="10021959" cy="7267797"/>
          </a:xfrm>
          <a:effectLst/>
        </p:spPr>
        <p:txBody>
          <a:bodyPr anchor="b">
            <a:noAutofit/>
          </a:bodyPr>
          <a:lstStyle>
            <a:lvl1pPr marL="925830" indent="-925830" algn="l">
              <a:defRPr sz="11300" b="1">
                <a:effectLst/>
              </a:defRPr>
            </a:lvl1pPr>
          </a:lstStyle>
          <a:p>
            <a:r>
              <a:rPr lang="tr-TR"/>
              <a:t>Asıl başlık stili için tıklatın</a:t>
            </a:r>
            <a:endParaRPr lang="en-US" dirty="0"/>
          </a:p>
        </p:txBody>
      </p:sp>
      <p:sp>
        <p:nvSpPr>
          <p:cNvPr id="3" name="Content Placeholder 2"/>
          <p:cNvSpPr>
            <a:spLocks noGrp="1"/>
          </p:cNvSpPr>
          <p:nvPr>
            <p:ph idx="1"/>
          </p:nvPr>
        </p:nvSpPr>
        <p:spPr>
          <a:xfrm>
            <a:off x="12660877" y="4224528"/>
            <a:ext cx="11072091" cy="28267066"/>
          </a:xfrm>
        </p:spPr>
        <p:txBody>
          <a:bodyPr anchor="ctr"/>
          <a:lstStyle>
            <a:lvl1pPr>
              <a:defRPr sz="8900"/>
            </a:lvl1pPr>
            <a:lvl2pPr>
              <a:defRPr sz="8100"/>
            </a:lvl2pPr>
            <a:lvl3pPr>
              <a:defRPr sz="7300"/>
            </a:lvl3pPr>
            <a:lvl4pPr>
              <a:defRPr sz="6500"/>
            </a:lvl4pPr>
            <a:lvl5pPr>
              <a:defRPr sz="5700"/>
            </a:lvl5pPr>
            <a:lvl6pPr>
              <a:defRPr sz="8100"/>
            </a:lvl6pPr>
            <a:lvl7pPr>
              <a:defRPr sz="8100"/>
            </a:lvl7pPr>
            <a:lvl8pPr>
              <a:defRPr sz="8100"/>
            </a:lvl8pPr>
            <a:lvl9pPr>
              <a:defRPr sz="81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965077" y="20199807"/>
            <a:ext cx="9339994" cy="12355716"/>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16.03.2022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Rectangle 7"/>
          <p:cNvSpPr/>
          <p:nvPr/>
        </p:nvSpPr>
        <p:spPr>
          <a:xfrm>
            <a:off x="0" y="22331463"/>
            <a:ext cx="25203150" cy="1727348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rtlCol="0" anchor="ctr"/>
          <a:lstStyle/>
          <a:p>
            <a:pPr algn="ctr"/>
            <a:endParaRPr lang="en-US"/>
          </a:p>
        </p:txBody>
      </p:sp>
      <p:sp>
        <p:nvSpPr>
          <p:cNvPr id="9" name="Rectangle 8"/>
          <p:cNvSpPr/>
          <p:nvPr/>
        </p:nvSpPr>
        <p:spPr>
          <a:xfrm>
            <a:off x="0" y="0"/>
            <a:ext cx="25203150" cy="2233146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rtlCol="0" anchor="ctr"/>
          <a:lstStyle/>
          <a:p>
            <a:pPr algn="ctr"/>
            <a:endParaRPr lang="en-US" dirty="0"/>
          </a:p>
        </p:txBody>
      </p:sp>
      <p:sp>
        <p:nvSpPr>
          <p:cNvPr id="10" name="Rectangle 9"/>
          <p:cNvSpPr/>
          <p:nvPr/>
        </p:nvSpPr>
        <p:spPr>
          <a:xfrm>
            <a:off x="0" y="15317096"/>
            <a:ext cx="25203150" cy="1320165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rtlCol="0" anchor="ctr"/>
          <a:lstStyle/>
          <a:p>
            <a:pPr algn="ctr"/>
            <a:endParaRPr lang="en-US"/>
          </a:p>
        </p:txBody>
      </p:sp>
      <p:sp>
        <p:nvSpPr>
          <p:cNvPr id="11" name="Oval 10"/>
          <p:cNvSpPr/>
          <p:nvPr/>
        </p:nvSpPr>
        <p:spPr>
          <a:xfrm>
            <a:off x="0" y="9241155"/>
            <a:ext cx="25203150" cy="29483685"/>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rtlCol="0" anchor="ctr"/>
          <a:lstStyle/>
          <a:p>
            <a:pPr algn="ctr"/>
            <a:endParaRPr lang="en-US"/>
          </a:p>
        </p:txBody>
      </p:sp>
      <p:sp>
        <p:nvSpPr>
          <p:cNvPr id="3" name="Picture Placeholder 2"/>
          <p:cNvSpPr>
            <a:spLocks noGrp="1"/>
          </p:cNvSpPr>
          <p:nvPr>
            <p:ph type="pic" idx="1"/>
          </p:nvPr>
        </p:nvSpPr>
        <p:spPr>
          <a:xfrm>
            <a:off x="12334701" y="6600825"/>
            <a:ext cx="11341418" cy="18063080"/>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8100"/>
            </a:lvl1pPr>
            <a:lvl2pPr marL="1851660" indent="0">
              <a:buNone/>
              <a:defRPr sz="11300"/>
            </a:lvl2pPr>
            <a:lvl3pPr marL="3703320" indent="0">
              <a:buNone/>
              <a:defRPr sz="9700"/>
            </a:lvl3pPr>
            <a:lvl4pPr marL="5554980" indent="0">
              <a:buNone/>
              <a:defRPr sz="8100"/>
            </a:lvl4pPr>
            <a:lvl5pPr marL="7406640" indent="0">
              <a:buNone/>
              <a:defRPr sz="8100"/>
            </a:lvl5pPr>
            <a:lvl6pPr marL="9258300" indent="0">
              <a:buNone/>
              <a:defRPr sz="8100"/>
            </a:lvl6pPr>
            <a:lvl7pPr marL="11109960" indent="0">
              <a:buNone/>
              <a:defRPr sz="8100"/>
            </a:lvl7pPr>
            <a:lvl8pPr marL="12961620" indent="0">
              <a:buNone/>
              <a:defRPr sz="8100"/>
            </a:lvl8pPr>
            <a:lvl9pPr marL="14813280" indent="0">
              <a:buNone/>
              <a:defRPr sz="8100"/>
            </a:lvl9pPr>
          </a:lstStyle>
          <a:p>
            <a:r>
              <a:rPr lang="tr-TR"/>
              <a:t>Resim eklemek için simgeyi tıklatın</a:t>
            </a:r>
            <a:endParaRPr lang="en-US" dirty="0"/>
          </a:p>
        </p:txBody>
      </p:sp>
      <p:sp>
        <p:nvSpPr>
          <p:cNvPr id="4" name="Text Placeholder 3"/>
          <p:cNvSpPr>
            <a:spLocks noGrp="1"/>
          </p:cNvSpPr>
          <p:nvPr>
            <p:ph type="body" sz="half" idx="2"/>
          </p:nvPr>
        </p:nvSpPr>
        <p:spPr>
          <a:xfrm>
            <a:off x="2419676" y="5835556"/>
            <a:ext cx="10181902" cy="12491441"/>
          </a:xfrm>
        </p:spPr>
        <p:txBody>
          <a:bodyPr anchor="b"/>
          <a:lstStyle>
            <a:lvl1pPr marL="740664" indent="-740664">
              <a:buFont typeface="Georgia" pitchFamily="18" charset="0"/>
              <a:buChar char="*"/>
              <a:defRPr sz="65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16.03.2022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2" name="Title 1"/>
          <p:cNvSpPr>
            <a:spLocks noGrp="1"/>
          </p:cNvSpPr>
          <p:nvPr>
            <p:ph type="title"/>
          </p:nvPr>
        </p:nvSpPr>
        <p:spPr>
          <a:xfrm>
            <a:off x="2004532" y="25782031"/>
            <a:ext cx="17594627" cy="6600825"/>
          </a:xfrm>
        </p:spPr>
        <p:txBody>
          <a:bodyPr anchor="b">
            <a:noAutofit/>
          </a:bodyPr>
          <a:lstStyle>
            <a:lvl1pPr algn="l">
              <a:defRPr sz="18600" b="1"/>
            </a:lvl1pPr>
          </a:lstStyle>
          <a:p>
            <a:r>
              <a:rPr lang="tr-TR"/>
              <a:t>Asıl başlık stili için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7" name="Rectangle 6"/>
          <p:cNvSpPr/>
          <p:nvPr/>
        </p:nvSpPr>
        <p:spPr>
          <a:xfrm>
            <a:off x="0" y="29483685"/>
            <a:ext cx="25203150" cy="10121265"/>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rtlCol="0" anchor="ctr"/>
          <a:lstStyle/>
          <a:p>
            <a:pPr algn="ctr"/>
            <a:endParaRPr lang="en-US"/>
          </a:p>
        </p:txBody>
      </p:sp>
      <p:sp>
        <p:nvSpPr>
          <p:cNvPr id="8" name="Rectangle 7"/>
          <p:cNvSpPr/>
          <p:nvPr/>
        </p:nvSpPr>
        <p:spPr>
          <a:xfrm>
            <a:off x="0" y="0"/>
            <a:ext cx="25203150" cy="29483685"/>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rtlCol="0" anchor="ctr"/>
          <a:lstStyle/>
          <a:p>
            <a:pPr algn="ctr"/>
            <a:endParaRPr lang="en-US" dirty="0"/>
          </a:p>
        </p:txBody>
      </p:sp>
      <p:sp>
        <p:nvSpPr>
          <p:cNvPr id="9" name="Rectangle 8"/>
          <p:cNvSpPr/>
          <p:nvPr/>
        </p:nvSpPr>
        <p:spPr>
          <a:xfrm>
            <a:off x="0" y="21761956"/>
            <a:ext cx="25203150" cy="1320165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rtlCol="0" anchor="ctr"/>
          <a:lstStyle/>
          <a:p>
            <a:pPr algn="ctr"/>
            <a:endParaRPr lang="en-US"/>
          </a:p>
        </p:txBody>
      </p:sp>
      <p:sp>
        <p:nvSpPr>
          <p:cNvPr id="10" name="Oval 9"/>
          <p:cNvSpPr/>
          <p:nvPr/>
        </p:nvSpPr>
        <p:spPr>
          <a:xfrm>
            <a:off x="0" y="9241155"/>
            <a:ext cx="25203150" cy="29483685"/>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rtlCol="0" anchor="ctr"/>
          <a:lstStyle/>
          <a:p>
            <a:pPr algn="ctr"/>
            <a:endParaRPr lang="en-US"/>
          </a:p>
        </p:txBody>
      </p:sp>
      <p:sp>
        <p:nvSpPr>
          <p:cNvPr id="2" name="Title Placeholder 1"/>
          <p:cNvSpPr>
            <a:spLocks noGrp="1"/>
          </p:cNvSpPr>
          <p:nvPr>
            <p:ph type="title"/>
          </p:nvPr>
        </p:nvSpPr>
        <p:spPr>
          <a:xfrm>
            <a:off x="4942754" y="25249270"/>
            <a:ext cx="17950108" cy="6600825"/>
          </a:xfrm>
          <a:prstGeom prst="rect">
            <a:avLst/>
          </a:prstGeom>
          <a:effectLst/>
        </p:spPr>
        <p:txBody>
          <a:bodyPr vert="horz" lIns="370332" tIns="185166" rIns="370332" bIns="185166" rtlCol="0" anchor="t" anchorCtr="0">
            <a:noAutofit/>
          </a:bodyPr>
          <a:lstStyle/>
          <a:p>
            <a:r>
              <a:rPr lang="tr-TR"/>
              <a:t>Asıl başlık stili için tıklatın</a:t>
            </a:r>
            <a:endParaRPr lang="en-US" dirty="0"/>
          </a:p>
        </p:txBody>
      </p:sp>
      <p:sp>
        <p:nvSpPr>
          <p:cNvPr id="3" name="Text Placeholder 2"/>
          <p:cNvSpPr>
            <a:spLocks noGrp="1"/>
          </p:cNvSpPr>
          <p:nvPr>
            <p:ph type="body" idx="1"/>
          </p:nvPr>
        </p:nvSpPr>
        <p:spPr>
          <a:xfrm>
            <a:off x="3150394" y="4228802"/>
            <a:ext cx="17642205" cy="20066508"/>
          </a:xfrm>
          <a:prstGeom prst="rect">
            <a:avLst/>
          </a:prstGeom>
        </p:spPr>
        <p:txBody>
          <a:bodyPr vert="horz" lIns="370332" tIns="185166" rIns="370332" bIns="185166"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7012126" y="35644458"/>
            <a:ext cx="6930866" cy="2108597"/>
          </a:xfrm>
          <a:prstGeom prst="rect">
            <a:avLst/>
          </a:prstGeom>
        </p:spPr>
        <p:txBody>
          <a:bodyPr vert="horz" lIns="370332" tIns="185166" rIns="370332" bIns="185166" rtlCol="0" anchor="ctr"/>
          <a:lstStyle>
            <a:lvl1pPr algn="r">
              <a:defRPr sz="4500" b="1">
                <a:solidFill>
                  <a:schemeClr val="tx1">
                    <a:lumMod val="50000"/>
                    <a:lumOff val="50000"/>
                  </a:schemeClr>
                </a:solidFill>
              </a:defRPr>
            </a:lvl1pPr>
          </a:lstStyle>
          <a:p>
            <a:fld id="{A23720DD-5B6D-40BF-8493-A6B52D484E6B}" type="datetimeFigureOut">
              <a:rPr lang="tr-TR" smtClean="0"/>
              <a:pPr/>
              <a:t>16.03.2022</a:t>
            </a:fld>
            <a:endParaRPr lang="tr-TR"/>
          </a:p>
        </p:txBody>
      </p:sp>
      <p:sp>
        <p:nvSpPr>
          <p:cNvPr id="5" name="Footer Placeholder 4"/>
          <p:cNvSpPr>
            <a:spLocks noGrp="1"/>
          </p:cNvSpPr>
          <p:nvPr>
            <p:ph type="ftr" sz="quarter" idx="3"/>
          </p:nvPr>
        </p:nvSpPr>
        <p:spPr>
          <a:xfrm>
            <a:off x="1260156" y="35644458"/>
            <a:ext cx="9241158" cy="2108597"/>
          </a:xfrm>
          <a:prstGeom prst="rect">
            <a:avLst/>
          </a:prstGeom>
        </p:spPr>
        <p:txBody>
          <a:bodyPr vert="horz" lIns="370332" tIns="185166" rIns="370332" bIns="185166" rtlCol="0" anchor="ctr"/>
          <a:lstStyle>
            <a:lvl1pPr algn="l">
              <a:defRPr sz="45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10501313" y="35644458"/>
            <a:ext cx="5040630" cy="2108597"/>
          </a:xfrm>
          <a:prstGeom prst="rect">
            <a:avLst/>
          </a:prstGeom>
        </p:spPr>
        <p:txBody>
          <a:bodyPr vert="horz" lIns="370332" tIns="185166" rIns="370332" bIns="185166" rtlCol="0" anchor="ctr"/>
          <a:lstStyle>
            <a:lvl1pPr algn="ctr">
              <a:defRPr sz="4900" b="1">
                <a:solidFill>
                  <a:schemeClr val="tx1">
                    <a:lumMod val="50000"/>
                    <a:lumOff val="50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1296162" indent="-1296162" algn="r" defTabSz="3703320" rtl="0" eaLnBrk="1" latinLnBrk="0" hangingPunct="1">
        <a:spcBef>
          <a:spcPct val="0"/>
        </a:spcBef>
        <a:buClr>
          <a:schemeClr val="accent6">
            <a:lumMod val="75000"/>
          </a:schemeClr>
        </a:buClr>
        <a:buSzPct val="128000"/>
        <a:buFont typeface="Georgia" pitchFamily="18" charset="0"/>
        <a:buChar char="*"/>
        <a:defRPr sz="18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925830" indent="-740664" algn="l" defTabSz="3703320" rtl="0" eaLnBrk="1" latinLnBrk="0" hangingPunct="1">
        <a:spcBef>
          <a:spcPct val="20000"/>
        </a:spcBef>
        <a:spcAft>
          <a:spcPts val="1215"/>
        </a:spcAft>
        <a:buClr>
          <a:schemeClr val="accent6">
            <a:lumMod val="75000"/>
          </a:schemeClr>
        </a:buClr>
        <a:buSzPct val="130000"/>
        <a:buFont typeface="Georgia" pitchFamily="18" charset="0"/>
        <a:buChar char="*"/>
        <a:defRPr sz="8900" kern="1200">
          <a:solidFill>
            <a:schemeClr val="tx1">
              <a:lumMod val="75000"/>
              <a:lumOff val="25000"/>
            </a:schemeClr>
          </a:solidFill>
          <a:latin typeface="+mn-lt"/>
          <a:ea typeface="+mn-ea"/>
          <a:cs typeface="+mn-cs"/>
        </a:defRPr>
      </a:lvl1pPr>
      <a:lvl2pPr marL="2221992" indent="-740664" algn="l" defTabSz="3703320" rtl="0" eaLnBrk="1" latinLnBrk="0" hangingPunct="1">
        <a:spcBef>
          <a:spcPct val="20000"/>
        </a:spcBef>
        <a:spcAft>
          <a:spcPts val="1215"/>
        </a:spcAft>
        <a:buClr>
          <a:schemeClr val="accent6">
            <a:lumMod val="75000"/>
          </a:schemeClr>
        </a:buClr>
        <a:buSzPct val="130000"/>
        <a:buFont typeface="Georgia" pitchFamily="18" charset="0"/>
        <a:buChar char="*"/>
        <a:defRPr sz="8100" kern="1200">
          <a:solidFill>
            <a:schemeClr val="tx1">
              <a:lumMod val="75000"/>
              <a:lumOff val="25000"/>
            </a:schemeClr>
          </a:solidFill>
          <a:latin typeface="+mn-lt"/>
          <a:ea typeface="+mn-ea"/>
          <a:cs typeface="+mn-cs"/>
        </a:defRPr>
      </a:lvl2pPr>
      <a:lvl3pPr marL="3332988" indent="-740664" algn="l" defTabSz="3703320" rtl="0" eaLnBrk="1" latinLnBrk="0" hangingPunct="1">
        <a:spcBef>
          <a:spcPct val="20000"/>
        </a:spcBef>
        <a:spcAft>
          <a:spcPts val="1215"/>
        </a:spcAft>
        <a:buClr>
          <a:schemeClr val="accent6">
            <a:lumMod val="75000"/>
          </a:schemeClr>
        </a:buClr>
        <a:buSzPct val="130000"/>
        <a:buFont typeface="Georgia" pitchFamily="18" charset="0"/>
        <a:buChar char="*"/>
        <a:defRPr sz="7300" kern="1200">
          <a:solidFill>
            <a:schemeClr val="tx1">
              <a:lumMod val="75000"/>
              <a:lumOff val="25000"/>
            </a:schemeClr>
          </a:solidFill>
          <a:latin typeface="+mn-lt"/>
          <a:ea typeface="+mn-ea"/>
          <a:cs typeface="+mn-cs"/>
        </a:defRPr>
      </a:lvl3pPr>
      <a:lvl4pPr marL="4443984" indent="-740664" algn="l" defTabSz="3703320" rtl="0" eaLnBrk="1" latinLnBrk="0" hangingPunct="1">
        <a:spcBef>
          <a:spcPct val="20000"/>
        </a:spcBef>
        <a:spcAft>
          <a:spcPts val="1215"/>
        </a:spcAft>
        <a:buClr>
          <a:schemeClr val="accent6">
            <a:lumMod val="75000"/>
          </a:schemeClr>
        </a:buClr>
        <a:buSzPct val="130000"/>
        <a:buFont typeface="Georgia" pitchFamily="18" charset="0"/>
        <a:buChar char="*"/>
        <a:defRPr sz="6500" kern="1200">
          <a:solidFill>
            <a:schemeClr val="tx1">
              <a:lumMod val="75000"/>
              <a:lumOff val="25000"/>
            </a:schemeClr>
          </a:solidFill>
          <a:latin typeface="+mn-lt"/>
          <a:ea typeface="+mn-ea"/>
          <a:cs typeface="+mn-cs"/>
        </a:defRPr>
      </a:lvl4pPr>
      <a:lvl5pPr marL="5629046" indent="-740664" algn="l" defTabSz="3703320" rtl="0" eaLnBrk="1" latinLnBrk="0" hangingPunct="1">
        <a:spcBef>
          <a:spcPct val="20000"/>
        </a:spcBef>
        <a:spcAft>
          <a:spcPts val="1215"/>
        </a:spcAft>
        <a:buClr>
          <a:schemeClr val="accent6">
            <a:lumMod val="75000"/>
          </a:schemeClr>
        </a:buClr>
        <a:buSzPct val="130000"/>
        <a:buFont typeface="Georgia" pitchFamily="18" charset="0"/>
        <a:buChar char="*"/>
        <a:defRPr sz="5700" kern="1200">
          <a:solidFill>
            <a:schemeClr val="tx1">
              <a:lumMod val="75000"/>
              <a:lumOff val="25000"/>
            </a:schemeClr>
          </a:solidFill>
          <a:latin typeface="+mn-lt"/>
          <a:ea typeface="+mn-ea"/>
          <a:cs typeface="+mn-cs"/>
        </a:defRPr>
      </a:lvl5pPr>
      <a:lvl6pPr marL="6740042" indent="-740664" algn="l" defTabSz="3703320" rtl="0" eaLnBrk="1" latinLnBrk="0" hangingPunct="1">
        <a:spcBef>
          <a:spcPct val="20000"/>
        </a:spcBef>
        <a:spcAft>
          <a:spcPts val="1215"/>
        </a:spcAft>
        <a:buClr>
          <a:schemeClr val="accent6">
            <a:lumMod val="75000"/>
          </a:schemeClr>
        </a:buClr>
        <a:buSzPct val="130000"/>
        <a:buFont typeface="Georgia" pitchFamily="18" charset="0"/>
        <a:buChar char="*"/>
        <a:defRPr sz="5700" kern="1200">
          <a:solidFill>
            <a:schemeClr val="tx1">
              <a:lumMod val="75000"/>
              <a:lumOff val="25000"/>
            </a:schemeClr>
          </a:solidFill>
          <a:latin typeface="+mn-lt"/>
          <a:ea typeface="+mn-ea"/>
          <a:cs typeface="+mn-cs"/>
        </a:defRPr>
      </a:lvl6pPr>
      <a:lvl7pPr marL="7962138" indent="-740664" algn="l" defTabSz="3703320" rtl="0" eaLnBrk="1" latinLnBrk="0" hangingPunct="1">
        <a:spcBef>
          <a:spcPct val="20000"/>
        </a:spcBef>
        <a:spcAft>
          <a:spcPts val="1215"/>
        </a:spcAft>
        <a:buClr>
          <a:schemeClr val="accent6">
            <a:lumMod val="75000"/>
          </a:schemeClr>
        </a:buClr>
        <a:buSzPct val="130000"/>
        <a:buFont typeface="Georgia" pitchFamily="18" charset="0"/>
        <a:buChar char="*"/>
        <a:defRPr sz="5700" kern="1200">
          <a:solidFill>
            <a:schemeClr val="tx1">
              <a:lumMod val="75000"/>
              <a:lumOff val="25000"/>
            </a:schemeClr>
          </a:solidFill>
          <a:latin typeface="+mn-lt"/>
          <a:ea typeface="+mn-ea"/>
          <a:cs typeface="+mn-cs"/>
        </a:defRPr>
      </a:lvl7pPr>
      <a:lvl8pPr marL="9258300" indent="-740664" algn="l" defTabSz="3703320" rtl="0" eaLnBrk="1" latinLnBrk="0" hangingPunct="1">
        <a:spcBef>
          <a:spcPct val="20000"/>
        </a:spcBef>
        <a:spcAft>
          <a:spcPts val="1215"/>
        </a:spcAft>
        <a:buClr>
          <a:schemeClr val="accent6">
            <a:lumMod val="75000"/>
          </a:schemeClr>
        </a:buClr>
        <a:buSzPct val="130000"/>
        <a:buFont typeface="Georgia" pitchFamily="18" charset="0"/>
        <a:buChar char="*"/>
        <a:defRPr sz="5700" kern="1200">
          <a:solidFill>
            <a:schemeClr val="tx1">
              <a:lumMod val="75000"/>
              <a:lumOff val="25000"/>
            </a:schemeClr>
          </a:solidFill>
          <a:latin typeface="+mn-lt"/>
          <a:ea typeface="+mn-ea"/>
          <a:cs typeface="+mn-cs"/>
        </a:defRPr>
      </a:lvl8pPr>
      <a:lvl9pPr marL="10480396" indent="-740664" algn="l" defTabSz="3703320" rtl="0" eaLnBrk="1" latinLnBrk="0" hangingPunct="1">
        <a:spcBef>
          <a:spcPct val="20000"/>
        </a:spcBef>
        <a:spcAft>
          <a:spcPts val="1215"/>
        </a:spcAft>
        <a:buClr>
          <a:schemeClr val="accent6">
            <a:lumMod val="75000"/>
          </a:schemeClr>
        </a:buClr>
        <a:buSzPct val="130000"/>
        <a:buFont typeface="Georgia" pitchFamily="18" charset="0"/>
        <a:buChar char="*"/>
        <a:defRPr sz="5700" kern="1200">
          <a:solidFill>
            <a:schemeClr val="tx1">
              <a:lumMod val="75000"/>
              <a:lumOff val="25000"/>
            </a:schemeClr>
          </a:solidFill>
          <a:latin typeface="+mn-lt"/>
          <a:ea typeface="+mn-ea"/>
          <a:cs typeface="+mn-cs"/>
        </a:defRPr>
      </a:lvl9pPr>
    </p:bodyStyle>
    <p:otherStyle>
      <a:defPPr>
        <a:defRPr lang="en-U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6" name="Yuvarlatılmış Dikdörtgen 5"/>
          <p:cNvSpPr/>
          <p:nvPr/>
        </p:nvSpPr>
        <p:spPr>
          <a:xfrm>
            <a:off x="14468556" y="-17239097"/>
            <a:ext cx="16561840" cy="4074929"/>
          </a:xfrm>
          <a:prstGeom prst="roundRect">
            <a:avLst/>
          </a:prstGeom>
          <a:noFill/>
          <a:ln>
            <a:noFill/>
          </a:ln>
          <a:scene3d>
            <a:camera prst="orthographicFront"/>
            <a:lightRig rig="threePt" dir="t"/>
          </a:scene3d>
          <a:sp3d prstMaterial="metal">
            <a:bevelB w="254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Metin kutusu 6"/>
          <p:cNvSpPr txBox="1"/>
          <p:nvPr/>
        </p:nvSpPr>
        <p:spPr>
          <a:xfrm>
            <a:off x="5354652" y="-62264"/>
            <a:ext cx="15738894" cy="4955203"/>
          </a:xfrm>
          <a:prstGeom prst="rect">
            <a:avLst/>
          </a:prstGeom>
          <a:noFill/>
        </p:spPr>
        <p:txBody>
          <a:bodyPr wrap="square" rtlCol="0">
            <a:spAutoFit/>
          </a:bodyPr>
          <a:lstStyle/>
          <a:p>
            <a:pPr algn="ctr"/>
            <a:r>
              <a:rPr lang="tr-TR" sz="8800" dirty="0">
                <a:latin typeface="Calibri" panose="020F0502020204030204" pitchFamily="34" charset="0"/>
              </a:rPr>
              <a:t>HARRAN ÜNİVERSİTESİ</a:t>
            </a:r>
          </a:p>
          <a:p>
            <a:pPr algn="ctr"/>
            <a:r>
              <a:rPr lang="tr-TR" sz="8000" dirty="0">
                <a:latin typeface="Calibri" panose="020F0502020204030204" pitchFamily="34" charset="0"/>
              </a:rPr>
              <a:t>Mühendislik Fakültesi </a:t>
            </a:r>
          </a:p>
          <a:p>
            <a:pPr algn="ctr"/>
            <a:r>
              <a:rPr lang="tr-TR" sz="8000" dirty="0">
                <a:latin typeface="Calibri" panose="020F0502020204030204" pitchFamily="34" charset="0"/>
              </a:rPr>
              <a:t>Endüstri Mühendisliği Bölümü</a:t>
            </a:r>
          </a:p>
          <a:p>
            <a:pPr algn="ctr"/>
            <a:r>
              <a:rPr lang="tr-TR" sz="6000" dirty="0">
                <a:latin typeface="Calibri" panose="020F0502020204030204" pitchFamily="34" charset="0"/>
              </a:rPr>
              <a:t>MAYIS 2022</a:t>
            </a:r>
          </a:p>
        </p:txBody>
      </p:sp>
      <p:sp>
        <p:nvSpPr>
          <p:cNvPr id="11" name="Yuvarlatılmış Dikdörtgen 10"/>
          <p:cNvSpPr/>
          <p:nvPr/>
        </p:nvSpPr>
        <p:spPr>
          <a:xfrm>
            <a:off x="1688762" y="17326096"/>
            <a:ext cx="10585176" cy="1379976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3" name="Yuvarlatılmış Dikdörtgen 42"/>
          <p:cNvSpPr/>
          <p:nvPr/>
        </p:nvSpPr>
        <p:spPr>
          <a:xfrm>
            <a:off x="1688762" y="7994097"/>
            <a:ext cx="10585176" cy="88823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Yuvarlatılmış Dikdörtgen 43"/>
          <p:cNvSpPr/>
          <p:nvPr/>
        </p:nvSpPr>
        <p:spPr>
          <a:xfrm>
            <a:off x="13664783" y="7994097"/>
            <a:ext cx="10585176" cy="130566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Metin kutusu 20"/>
          <p:cNvSpPr txBox="1"/>
          <p:nvPr/>
        </p:nvSpPr>
        <p:spPr>
          <a:xfrm>
            <a:off x="2017590" y="8883004"/>
            <a:ext cx="9927519" cy="7104509"/>
          </a:xfrm>
          <a:prstGeom prst="rect">
            <a:avLst/>
          </a:prstGeom>
          <a:noFill/>
        </p:spPr>
        <p:txBody>
          <a:bodyPr wrap="square" rtlCol="0">
            <a:spAutoFit/>
          </a:bodyPr>
          <a:lstStyle/>
          <a:p>
            <a:pPr algn="just"/>
            <a:r>
              <a:rPr lang="tr-TR" sz="5400" b="1" dirty="0">
                <a:solidFill>
                  <a:srgbClr val="000099"/>
                </a:solidFill>
                <a:latin typeface="Calibri" pitchFamily="34" charset="0"/>
                <a:ea typeface="Calibri" pitchFamily="34" charset="0"/>
                <a:cs typeface="Calibri" pitchFamily="34" charset="0"/>
              </a:rPr>
              <a:t>ÖZET</a:t>
            </a:r>
            <a:endParaRPr lang="en-US" sz="5400" b="1" dirty="0">
              <a:solidFill>
                <a:srgbClr val="000099"/>
              </a:solidFill>
              <a:latin typeface="Calibri" pitchFamily="34" charset="0"/>
              <a:ea typeface="Calibri" pitchFamily="34" charset="0"/>
              <a:cs typeface="Calibri" pitchFamily="34" charset="0"/>
            </a:endParaRPr>
          </a:p>
          <a:p>
            <a:pPr algn="just">
              <a:spcBef>
                <a:spcPts val="2538"/>
              </a:spcBef>
            </a:pPr>
            <a:r>
              <a:rPr lang="tr-TR" sz="4000" dirty="0">
                <a:latin typeface="Calibri" pitchFamily="34" charset="0"/>
                <a:ea typeface="Calibri" pitchFamily="34" charset="0"/>
                <a:cs typeface="Calibri" pitchFamily="34" charset="0"/>
              </a:rPr>
              <a:t>      </a:t>
            </a:r>
            <a:r>
              <a:rPr lang="en-US" sz="4000" dirty="0">
                <a:latin typeface="Calibri" pitchFamily="34" charset="0"/>
                <a:ea typeface="Calibri" pitchFamily="34" charset="0"/>
                <a:cs typeface="Calibri" pitchFamily="34" charset="0"/>
              </a:rPr>
              <a:t>Text in Calibri, 40 points, Bold. Text in Calibri, 40 points, Bold.  Text in Calibri, 40 points, Bold.  Text in Calibri, 40 points, Bold.  Text in Calibri, 40 points, Bold. Text in Calibri, 40 points, Bold.</a:t>
            </a:r>
            <a:r>
              <a:rPr lang="tr-TR" sz="4000" dirty="0">
                <a:latin typeface="Calibri" pitchFamily="34" charset="0"/>
                <a:ea typeface="Calibri" pitchFamily="34" charset="0"/>
                <a:cs typeface="Calibri" pitchFamily="34" charset="0"/>
              </a:rPr>
              <a:t> </a:t>
            </a:r>
            <a:r>
              <a:rPr lang="en-US" sz="4000" dirty="0">
                <a:latin typeface="Calibri" pitchFamily="34" charset="0"/>
                <a:ea typeface="Calibri" pitchFamily="34" charset="0"/>
                <a:cs typeface="Calibri" pitchFamily="34" charset="0"/>
              </a:rPr>
              <a:t>Text in Calibri, 40 points, Bold. Text in Calibri, 40 points, Bold. Text in Calibri, 40 points, Bold. Text in Calibri, 40 points, Bold. </a:t>
            </a:r>
            <a:endParaRPr lang="tr-TR" sz="4000" dirty="0">
              <a:latin typeface="Calibri" pitchFamily="34" charset="0"/>
              <a:ea typeface="Calibri" pitchFamily="34" charset="0"/>
              <a:cs typeface="Calibri" pitchFamily="34" charset="0"/>
            </a:endParaRPr>
          </a:p>
          <a:p>
            <a:pPr algn="just">
              <a:spcBef>
                <a:spcPts val="2538"/>
              </a:spcBef>
            </a:pPr>
            <a:r>
              <a:rPr lang="tr-TR" sz="4000" b="1" dirty="0">
                <a:latin typeface="Calibri" pitchFamily="34" charset="0"/>
                <a:ea typeface="Arial Unicode MS" pitchFamily="34" charset="-128"/>
                <a:cs typeface="Arial Unicode MS" pitchFamily="34" charset="-128"/>
              </a:rPr>
              <a:t>Anahtar Kelimeler: </a:t>
            </a:r>
            <a:r>
              <a:rPr lang="en-US" sz="4000" dirty="0">
                <a:latin typeface="Calibri" pitchFamily="34" charset="0"/>
                <a:ea typeface="Calibri" pitchFamily="34" charset="0"/>
                <a:cs typeface="Calibri" pitchFamily="34" charset="0"/>
              </a:rPr>
              <a:t>Caption in Calibri, 36 points, bold. </a:t>
            </a:r>
            <a:endParaRPr lang="tr-TR" sz="4000" b="1" dirty="0">
              <a:latin typeface="Calibri" pitchFamily="34" charset="0"/>
            </a:endParaRPr>
          </a:p>
        </p:txBody>
      </p:sp>
      <p:sp>
        <p:nvSpPr>
          <p:cNvPr id="35" name="Dikdörtgen 34"/>
          <p:cNvSpPr/>
          <p:nvPr/>
        </p:nvSpPr>
        <p:spPr>
          <a:xfrm>
            <a:off x="2017590" y="18484393"/>
            <a:ext cx="9927520" cy="6063198"/>
          </a:xfrm>
          <a:prstGeom prst="rect">
            <a:avLst/>
          </a:prstGeom>
        </p:spPr>
        <p:txBody>
          <a:bodyPr wrap="square">
            <a:spAutoFit/>
          </a:bodyPr>
          <a:lstStyle/>
          <a:p>
            <a:pPr lvl="0" algn="just"/>
            <a:r>
              <a:rPr lang="tr-TR" sz="5400" b="1" dirty="0">
                <a:solidFill>
                  <a:srgbClr val="000099"/>
                </a:solidFill>
                <a:latin typeface="Calibri" pitchFamily="34" charset="0"/>
                <a:ea typeface="Calibri" pitchFamily="34" charset="0"/>
                <a:cs typeface="Calibri" pitchFamily="34" charset="0"/>
              </a:rPr>
              <a:t>AMAÇ/ÖZGÜN DEĞER</a:t>
            </a:r>
          </a:p>
          <a:p>
            <a:pPr lvl="0" algn="just"/>
            <a:endParaRPr lang="tr-TR" sz="5400" b="1" dirty="0">
              <a:solidFill>
                <a:srgbClr val="000099"/>
              </a:solidFill>
              <a:latin typeface="Calibri" pitchFamily="34" charset="0"/>
              <a:ea typeface="Calibri" pitchFamily="34" charset="0"/>
              <a:cs typeface="Calibri" pitchFamily="34" charset="0"/>
            </a:endParaRPr>
          </a:p>
          <a:p>
            <a:pPr lvl="0" algn="just"/>
            <a:r>
              <a:rPr lang="tr-TR" sz="4000" dirty="0">
                <a:solidFill>
                  <a:prstClr val="black"/>
                </a:solidFill>
                <a:latin typeface="Calibri" pitchFamily="34" charset="0"/>
                <a:ea typeface="Calibri" pitchFamily="34" charset="0"/>
                <a:cs typeface="Calibri" pitchFamily="34" charset="0"/>
              </a:rPr>
              <a:t>     </a:t>
            </a:r>
            <a:r>
              <a:rPr lang="en-US" sz="4000" dirty="0">
                <a:solidFill>
                  <a:prstClr val="black"/>
                </a:solidFill>
                <a:latin typeface="Calibri" pitchFamily="34" charset="0"/>
                <a:ea typeface="Calibri" pitchFamily="34" charset="0"/>
                <a:cs typeface="Calibri" pitchFamily="34" charset="0"/>
              </a:rPr>
              <a:t>Text in Calibri, 40 points, Bold. Text in Calibri, 40 points, Bold.  Text in Calibri, 40 points, Bold.  Text in Calibri, 40 points, Bold.  Text in Calibri, 40 points, Bold. Text in Calibri, 40 points, Bold.  Text in Calibri, 40 points, Bold. Text in Calibri, 40 points, Bold.  Text in Calibri, 40 points, B   </a:t>
            </a:r>
          </a:p>
        </p:txBody>
      </p:sp>
      <p:sp>
        <p:nvSpPr>
          <p:cNvPr id="36" name="Dikdörtgen 35"/>
          <p:cNvSpPr/>
          <p:nvPr/>
        </p:nvSpPr>
        <p:spPr>
          <a:xfrm>
            <a:off x="2602064" y="29737837"/>
            <a:ext cx="8772283" cy="1877437"/>
          </a:xfrm>
          <a:prstGeom prst="rect">
            <a:avLst/>
          </a:prstGeom>
        </p:spPr>
        <p:txBody>
          <a:bodyPr wrap="square">
            <a:spAutoFit/>
          </a:bodyPr>
          <a:lstStyle/>
          <a:p>
            <a:r>
              <a:rPr lang="tr-TR" sz="3800" b="1" dirty="0">
                <a:latin typeface="Calibri" pitchFamily="34" charset="0"/>
                <a:ea typeface="Calibri" pitchFamily="34" charset="0"/>
                <a:cs typeface="Calibri" pitchFamily="34" charset="0"/>
              </a:rPr>
              <a:t>Resim</a:t>
            </a:r>
            <a:r>
              <a:rPr lang="en-US" sz="3800" b="1" dirty="0">
                <a:latin typeface="Calibri" pitchFamily="34" charset="0"/>
                <a:ea typeface="Calibri" pitchFamily="34" charset="0"/>
                <a:cs typeface="Calibri" pitchFamily="34" charset="0"/>
              </a:rPr>
              <a:t> </a:t>
            </a:r>
            <a:r>
              <a:rPr lang="tr-TR" sz="3800" b="1" dirty="0">
                <a:latin typeface="Calibri" pitchFamily="34" charset="0"/>
                <a:ea typeface="Calibri" pitchFamily="34" charset="0"/>
                <a:cs typeface="Calibri" pitchFamily="34" charset="0"/>
              </a:rPr>
              <a:t>1</a:t>
            </a:r>
            <a:r>
              <a:rPr lang="en-US" sz="3800" b="1" dirty="0">
                <a:latin typeface="Calibri" pitchFamily="34" charset="0"/>
                <a:ea typeface="Calibri" pitchFamily="34" charset="0"/>
                <a:cs typeface="Calibri" pitchFamily="34" charset="0"/>
              </a:rPr>
              <a:t>.</a:t>
            </a:r>
            <a:r>
              <a:rPr lang="en-US" sz="3800" dirty="0">
                <a:latin typeface="Calibri" pitchFamily="34" charset="0"/>
                <a:ea typeface="Calibri" pitchFamily="34" charset="0"/>
                <a:cs typeface="Calibri" pitchFamily="34" charset="0"/>
              </a:rPr>
              <a:t> </a:t>
            </a:r>
            <a:r>
              <a:rPr lang="tr-TR" sz="3800" dirty="0">
                <a:latin typeface="Calibri" pitchFamily="34" charset="0"/>
                <a:ea typeface="Calibri" pitchFamily="34" charset="0"/>
                <a:cs typeface="Calibri" pitchFamily="34" charset="0"/>
              </a:rPr>
              <a:t>Yazı stili </a:t>
            </a:r>
            <a:r>
              <a:rPr lang="tr-TR" sz="3800" dirty="0" err="1">
                <a:latin typeface="Calibri" pitchFamily="34" charset="0"/>
                <a:ea typeface="Calibri" pitchFamily="34" charset="0"/>
                <a:cs typeface="Calibri" pitchFamily="34" charset="0"/>
              </a:rPr>
              <a:t>calibri</a:t>
            </a:r>
            <a:r>
              <a:rPr lang="tr-TR" sz="3800" dirty="0">
                <a:latin typeface="Calibri" pitchFamily="34" charset="0"/>
                <a:ea typeface="Calibri" pitchFamily="34" charset="0"/>
                <a:cs typeface="Calibri" pitchFamily="34" charset="0"/>
              </a:rPr>
              <a:t>, yazı boyu 38  ve resim 300 </a:t>
            </a:r>
            <a:r>
              <a:rPr lang="tr-TR" sz="3800" dirty="0" err="1">
                <a:latin typeface="Calibri" pitchFamily="34" charset="0"/>
                <a:ea typeface="Calibri" pitchFamily="34" charset="0"/>
                <a:cs typeface="Calibri" pitchFamily="34" charset="0"/>
              </a:rPr>
              <a:t>dpi</a:t>
            </a:r>
            <a:r>
              <a:rPr lang="tr-TR" sz="3800" dirty="0">
                <a:latin typeface="Calibri" pitchFamily="34" charset="0"/>
                <a:ea typeface="Calibri" pitchFamily="34" charset="0"/>
                <a:cs typeface="Calibri" pitchFamily="34" charset="0"/>
              </a:rPr>
              <a:t> kalitesinde olacaktır</a:t>
            </a:r>
            <a:r>
              <a:rPr lang="en-US" sz="3800" dirty="0">
                <a:latin typeface="Calibri" pitchFamily="34" charset="0"/>
                <a:ea typeface="Calibri" pitchFamily="34" charset="0"/>
                <a:cs typeface="Calibri" pitchFamily="34" charset="0"/>
              </a:rPr>
              <a:t>. </a:t>
            </a:r>
          </a:p>
          <a:p>
            <a:endParaRPr lang="en-US" sz="3600" dirty="0">
              <a:latin typeface="Calibri" pitchFamily="34" charset="0"/>
              <a:ea typeface="Calibri" pitchFamily="34" charset="0"/>
              <a:cs typeface="Calibri" pitchFamily="34" charset="0"/>
            </a:endParaRPr>
          </a:p>
        </p:txBody>
      </p:sp>
      <p:sp>
        <p:nvSpPr>
          <p:cNvPr id="51" name="Yuvarlatılmış Dikdörtgen 50"/>
          <p:cNvSpPr/>
          <p:nvPr/>
        </p:nvSpPr>
        <p:spPr>
          <a:xfrm>
            <a:off x="13664783" y="34570632"/>
            <a:ext cx="10585176" cy="417833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2" name="Yuvarlatılmış Dikdörtgen 51"/>
          <p:cNvSpPr/>
          <p:nvPr/>
        </p:nvSpPr>
        <p:spPr>
          <a:xfrm>
            <a:off x="13664783" y="21676292"/>
            <a:ext cx="10585176" cy="122956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3" name="Yuvarlatılmış Dikdörtgen 52"/>
          <p:cNvSpPr/>
          <p:nvPr/>
        </p:nvSpPr>
        <p:spPr>
          <a:xfrm>
            <a:off x="1688762" y="31836195"/>
            <a:ext cx="10585176" cy="69127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7" name="Text Box 7"/>
          <p:cNvSpPr txBox="1">
            <a:spLocks noChangeArrowheads="1"/>
          </p:cNvSpPr>
          <p:nvPr/>
        </p:nvSpPr>
        <p:spPr bwMode="auto">
          <a:xfrm>
            <a:off x="2020462" y="32514992"/>
            <a:ext cx="9924648" cy="3920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57200" tIns="45267" rIns="457200" bIns="45267">
            <a:spAutoFit/>
          </a:bodyPr>
          <a:lstStyle>
            <a:lvl1pPr defTabSz="908050">
              <a:defRPr sz="4000" b="1">
                <a:solidFill>
                  <a:srgbClr val="003399"/>
                </a:solidFill>
                <a:latin typeface="Arial" charset="0"/>
              </a:defRPr>
            </a:lvl1pPr>
            <a:lvl2pPr marL="742950" indent="-285750" defTabSz="908050">
              <a:defRPr sz="4000" b="1">
                <a:solidFill>
                  <a:srgbClr val="003399"/>
                </a:solidFill>
                <a:latin typeface="Arial" charset="0"/>
              </a:defRPr>
            </a:lvl2pPr>
            <a:lvl3pPr marL="1143000" indent="-228600" defTabSz="908050">
              <a:defRPr sz="4000" b="1">
                <a:solidFill>
                  <a:srgbClr val="003399"/>
                </a:solidFill>
                <a:latin typeface="Arial" charset="0"/>
              </a:defRPr>
            </a:lvl3pPr>
            <a:lvl4pPr marL="1600200" indent="-228600" defTabSz="908050">
              <a:defRPr sz="4000" b="1">
                <a:solidFill>
                  <a:srgbClr val="003399"/>
                </a:solidFill>
                <a:latin typeface="Arial" charset="0"/>
              </a:defRPr>
            </a:lvl4pPr>
            <a:lvl5pPr marL="2057400" indent="-228600" defTabSz="908050">
              <a:defRPr sz="4000" b="1">
                <a:solidFill>
                  <a:srgbClr val="003399"/>
                </a:solidFill>
                <a:latin typeface="Arial" charset="0"/>
              </a:defRPr>
            </a:lvl5pPr>
            <a:lvl6pPr marL="2514600" indent="-228600" defTabSz="908050" eaLnBrk="0" fontAlgn="base" hangingPunct="0">
              <a:spcBef>
                <a:spcPct val="0"/>
              </a:spcBef>
              <a:spcAft>
                <a:spcPct val="0"/>
              </a:spcAft>
              <a:defRPr sz="4000" b="1">
                <a:solidFill>
                  <a:srgbClr val="003399"/>
                </a:solidFill>
                <a:latin typeface="Arial" charset="0"/>
              </a:defRPr>
            </a:lvl6pPr>
            <a:lvl7pPr marL="2971800" indent="-228600" defTabSz="908050" eaLnBrk="0" fontAlgn="base" hangingPunct="0">
              <a:spcBef>
                <a:spcPct val="0"/>
              </a:spcBef>
              <a:spcAft>
                <a:spcPct val="0"/>
              </a:spcAft>
              <a:defRPr sz="4000" b="1">
                <a:solidFill>
                  <a:srgbClr val="003399"/>
                </a:solidFill>
                <a:latin typeface="Arial" charset="0"/>
              </a:defRPr>
            </a:lvl7pPr>
            <a:lvl8pPr marL="3429000" indent="-228600" defTabSz="908050" eaLnBrk="0" fontAlgn="base" hangingPunct="0">
              <a:spcBef>
                <a:spcPct val="0"/>
              </a:spcBef>
              <a:spcAft>
                <a:spcPct val="0"/>
              </a:spcAft>
              <a:defRPr sz="4000" b="1">
                <a:solidFill>
                  <a:srgbClr val="003399"/>
                </a:solidFill>
                <a:latin typeface="Arial" charset="0"/>
              </a:defRPr>
            </a:lvl8pPr>
            <a:lvl9pPr marL="3886200" indent="-228600" defTabSz="908050" eaLnBrk="0" fontAlgn="base" hangingPunct="0">
              <a:spcBef>
                <a:spcPct val="0"/>
              </a:spcBef>
              <a:spcAft>
                <a:spcPct val="0"/>
              </a:spcAft>
              <a:defRPr sz="4000" b="1">
                <a:solidFill>
                  <a:srgbClr val="003399"/>
                </a:solidFill>
                <a:latin typeface="Arial" charset="0"/>
              </a:defRPr>
            </a:lvl9pPr>
          </a:lstStyle>
          <a:p>
            <a:pPr algn="just"/>
            <a:r>
              <a:rPr lang="tr-TR" sz="5400" dirty="0">
                <a:solidFill>
                  <a:srgbClr val="000099"/>
                </a:solidFill>
                <a:latin typeface="Calibri" pitchFamily="34" charset="0"/>
                <a:ea typeface="Calibri" pitchFamily="34" charset="0"/>
                <a:cs typeface="Calibri" pitchFamily="34" charset="0"/>
              </a:rPr>
              <a:t>YÖNTEM/MATERYAL ve METOT</a:t>
            </a:r>
          </a:p>
          <a:p>
            <a:pPr algn="just"/>
            <a:endParaRPr lang="en-US" sz="5400" dirty="0">
              <a:solidFill>
                <a:srgbClr val="000099"/>
              </a:solidFill>
              <a:latin typeface="Calibri" pitchFamily="34" charset="0"/>
              <a:ea typeface="Calibri" pitchFamily="34" charset="0"/>
              <a:cs typeface="Calibri" pitchFamily="34" charset="0"/>
            </a:endParaRPr>
          </a:p>
          <a:p>
            <a:pPr algn="just">
              <a:spcBef>
                <a:spcPts val="2538"/>
              </a:spcBef>
            </a:pPr>
            <a:r>
              <a:rPr lang="en-US" dirty="0">
                <a:solidFill>
                  <a:schemeClr val="tx1"/>
                </a:solidFill>
                <a:latin typeface="Calibri" pitchFamily="34" charset="0"/>
                <a:ea typeface="Calibri" pitchFamily="34" charset="0"/>
                <a:cs typeface="Calibri" pitchFamily="34" charset="0"/>
              </a:rPr>
              <a:t>	</a:t>
            </a:r>
            <a:r>
              <a:rPr lang="en-US" b="0" dirty="0">
                <a:solidFill>
                  <a:schemeClr val="tx1"/>
                </a:solidFill>
                <a:latin typeface="Calibri" pitchFamily="34" charset="0"/>
                <a:ea typeface="Calibri" pitchFamily="34" charset="0"/>
                <a:cs typeface="Calibri" pitchFamily="34" charset="0"/>
              </a:rPr>
              <a:t>Text in Calibri, 40 points, Bold. Text in Calibri, 40 points, Bold. </a:t>
            </a:r>
            <a:r>
              <a:rPr lang="en-US" b="0" dirty="0">
                <a:latin typeface="Calibri" pitchFamily="34" charset="0"/>
                <a:ea typeface="Calibri" pitchFamily="34" charset="0"/>
                <a:cs typeface="Calibri" pitchFamily="34" charset="0"/>
              </a:rPr>
              <a:t> </a:t>
            </a:r>
            <a:r>
              <a:rPr lang="en-US" b="0" dirty="0">
                <a:solidFill>
                  <a:schemeClr val="tx1"/>
                </a:solidFill>
                <a:latin typeface="Calibri" pitchFamily="34" charset="0"/>
                <a:ea typeface="Calibri" pitchFamily="34" charset="0"/>
                <a:cs typeface="Calibri" pitchFamily="34" charset="0"/>
              </a:rPr>
              <a:t>Text in Calibri, 40 points, Bold..</a:t>
            </a:r>
            <a:r>
              <a:rPr lang="en-US" b="0" dirty="0">
                <a:latin typeface="Calibri" pitchFamily="34" charset="0"/>
                <a:ea typeface="Calibri" pitchFamily="34" charset="0"/>
                <a:cs typeface="Calibri" pitchFamily="34" charset="0"/>
              </a:rPr>
              <a:t>   </a:t>
            </a:r>
          </a:p>
        </p:txBody>
      </p:sp>
      <p:sp>
        <p:nvSpPr>
          <p:cNvPr id="38" name="AutoShape 16" descr="data:image/jpeg;base64,/9j/4AAQSkZJRgABAQAAAQABAAD/2wCEAAkGBwgHBgkIBwgWFhUWGBoaGRgWGSIdHhogHh4fKh0gISEhJTQhICYmICIhJT0tJjIrOjo6KR83ODYvPSstLi8BCgoKBQUFDgUFDisZExkrKysrKysrKysrKysrKysrKysrKysrKysrKysrKysrKysrKysrKysrKysrKysrKysrK//AABEIAI4BXgMBIgACEQEDEQH/xAAbAAEAAwEBAQEAAAAAAAAAAAAABQYHBAMCAf/EAEcQAAEDAwMBBAMJDQcFAAAAAAEAAgMEBREGEiExBxNBUSJh0RQXMlZxgZGSkxUWIzQ2N0JVdHWxstIIV3KUs7TxM1KCofD/xAAUAQEAAAAAAAAAAAAAAAAAAAAA/8QAFBEBAAAAAAAAAAAAAAAAAAAAAP/aAAwDAQACEQMRAD8A3FERAREQEREBERAREQEREBERAREQEREBERAREQEREBERAREQEREBERAREQEREBERAREQEVM7Q79fLBS0tTb2whj54oiXbnPIeRkjo1vQtx6XBByOiuaAiIgIiICIiAiIgIiICIiAiLxrallHSS1MjHENBOGNL3H1BrQST8iD2RZTqPtLvNJrq0achsxgbJNC1z5sFz2PkaMsDTtaPhDOXH/CQQtWQEREBERAREQEREBERAREQEREBERAREQEREBERAREQEREFD7ZPydt37ZT/wAxV8VC7XBLVWmgpKSkmkeKmCQiOF78NaTk5a0jj2eYV4pp2VMDZog7Bz8JpaeDjo4Aj5wg9UREBERAREQEREBERAREQEREGIdqv56dHfLS/wC5ctvWIdqv56dHfLS/7ly29AREQEREBERAREQERRN+1LZdOthN6uLIt+du48nHXAHPHn8iCWRctruVFdqGKuttS2SN/wAFzTkHz+g8YXUgIiICIiAiIgIiICIua5XCktdDNXXGobHGwZc5xwB/yeAPE4AQdKKIsOp7JqIzCy3JkpZjcGnkZ6cHlS6AuS43S3WtjH3OviiDjgGV7WAnyG4jPC61HXmx2u+RRxXigZK1py0PGQD5oOf77dNfGGl+3j/qX4dXaZAydRUv28f9S4/e+0h8XKf6gT3vtIfF2n+oEFla4OaHNOQfEL9XyxrWMaxgwAMBfSAiIgIqX2n3C62DTtTe7Xee6LNv4N8bXsdnjA9HcHEkckkeoZyODs1qdV6msLbvfby6MPJ7tkUMbSWjGHEvYeCc8AeRz4INDREQEREBERARF8yFzY3OYzJAOB0z6kGJdqv56dHfLS/7ly29ZRrXR+pr/rq0aio6KFrabusMfNgv7uQvPIYQ3OcePn6lqNLLNLGXVFPsOem4Hjz4QeyIiAq1rbU8+m2WptLQCZ9TUMgaHSd2AX5wSdruM+pWVUDtW/HdF/vOn/iUFltNZqGer2XazQxMwfSZUGQ58BtMbfpyppEQEREBRTdP259bUV1bSsllfwXPaDho+CwZzgAeWMncepKlVF3u7e4BFTUkXeVEuRFEDjOOr3H9FjcjLsHwABJDSFN7PbTHZNc6qt9ncfcje6IZuBayVwy4AeBA4+QAHoFoyibBbY7JQR089QHSyOLpZD6JmlI9J2M+Q6DoAB0ClkBERARc81dRwVcFJNVMbJJnYxzgHP2jLtrTy7A5OF0ICIiAiIgKOuVnpLrUU77jE2RkZ3NY4ZG/PDvIkeGfMqRXNca6mtlFLWVsoaxo5Py8AADkknAAGSSQBklBnmrrFSW3tB0pcLAzuqiabZKyMhofC1uXkt8cNGM/J1O1aPVvnZSzPpIg94aS1rnbQ444Bdg4BPjgqEs9JUT189/vDNji3bDG7rDFwSHHpue4Bx8vRbk4yp9rmvaHMOQehCCj33V+otP09PU3TTkIY+VkWWVRcQXnAOO5H8Vd3u2Mc4g8DPHJVF7ZPybt/wC2U/8AMVfEFAvlj1zc46i527UggfjMVM1g2YGCA97udx5ycYzjwUz2e6kqNUadFZXUvdzMe6KVoORvZjJb6jnp4cjnqZTUF1js9tfUOaXOJDI2NGXPe44a1o8eefUAT0BXNo2xDTthhonuDpCXSSvH6cjzl54A4ycD1BqCbREQEREGP/2jLyIbLbrHBId80m9zQR8BnQEdeXkY/wALvJadpq2Ns2n7dbWtA7qNrSASRkDnBPPXKyW+s++rt7oKMSnZSBjj0BBj9PAODn0i35s9FtiAuW5XCltVBNXXCYMjYMucc8D5uV1L4lijmjdHMwOB6gjIPzIKl76Giv1/H9V/9Ke+hor9fx/Vf/SrH9ybb+rovs2+xPuTbf1dF9m32IK576Giv1/H9V/9KmNP6osmpO/+4dwbL3e3ftBG3dnb1A64P0Lr+5Nt/V0X2bfYvempKal3e5adjM9drQM488IPZFXda6rh0jb4KyooZZQ9+zbEASOCc8+HCp3v12/4uVn1G+1BqaLLPfrt/wAXKz6jfanv12/4uVn1G+1BqaLLPfrt/wAXKz6jfanv12/4uVn1G+1BqaoHat+O6L/edP8AxKtGlb7HqSxwXWGmfGHlw2SDDhtcRzj5FV+1b8d0X+86f+JQX9ERBUrx2k6Rs8s8NVeWF7DhzYwXnOcEeiMZHiM8cqxx3GiktwuTKpnc7N/ebht24zuz0xjnKqfahpGjvuj7i2moh3zGmWMsYNznNBO3gZJdyOPEhUnsiLtZaZpLJcWE09G8mVpcT35cd0LSP+xvpZaeuI/DIQafpXVtn1ZFVS2WoLhE7a7LS3r0Iz4HlQl17NaW6Xious2o7g2STg93M1gDR0aAI+Gjy+U9SSrBp3TFm0zHUx2SiEYkdvdgk5PzngDwA4HKmEFU0zoSh0/dDcm3Srnk2FjTUy7w0OILtoDR1wPoVrREBFwX24vtNqqK6OhkmLMfg4W7nuyQPRHjjOfmKpvvlVfxDun+XKD71d+dXQnyVn+kr8sS1DrWoqte6VuDtJ17DCKnET4SJJd0eDsb+lt6nyCtnvlVfxDun+XKDQUUFpTUUuoYaiSayVNLsIGKmPYXZ8W+YCnUELftWWDTskcV6uscTnDIaTl2OedoyccEZ6cL60xqW2apoZa2zylzGvMZJaRkgA8Z8MEL01DZbZebbVQXOiZIHMIORzgcjB6jB5GFkv8AZrq2iK+UBYdwMb8+rkY88oNNvOtLFZL7R2W51myWYAtyDtAJIG53QZII9i8tX6Mg1XLTOrLvVRNjIc1kD2sAcM4fksLt3z8eAHOYrtF0/bL5cbPTijaat8jNkvO6KKJ26Rxx1bjLQDxue3kEhXtBQY+yu3d7E6p1DcZWtc1xjlqA5jtrgQHDZyMgdMerCvyIgofbJ+Tdv/bKf+Yq8zvdFDJI2MuIBIa3GT6hkgZPrIVG7ZPybt/7ZT/zFXxBmEd012LzPcqrQZldkiHNVE0RMPgBz6Tv0nZ56DAGFb9J1uori2rqNR2ttN6QEcQeJDjAy5zhwfSzjGOPDxNgRAREQF5VVRFSU0tTUPw1jS5x8gBkn6F6qsa1tF91BaKq1W6tigbJw55DnOLfEY4Az0zk8Z88gM8/s/0010u2o9U1kIBkftBbjbueS+UAHLhjLMc9CevhtSzfROitVaMtk1vtd1o3NfIZCZYZCclrR+jIBjDR/wC1K3O26/rqYww3+jh83RU793QjHpvcB58AHgcoJinvgrtVVFpoHsc2CMOnPUte8/g2A7uDhryeD+j08e+70k9dbailpK10L3DAkaMlnrAUB2c6QOjrLNST1feyySOkkk8ycAdeeg8SeS4+KtaCh/ePqT+8Cq+zb7U+8fUn94FV9m32q+Igof3j6k/vAqvs2+1T2lrHcrN7p+6WoJavft2940DZjOcY88j6Ap5EBEUffr1Qaftc1yus4ZGwcnxJ8AB4k+SCQRZMO3nT3uoRm3T7d2N+G9M/CxnPTnC0mxXu26gtzK+0VbZGHxaeWnAO1w6tcARweeiCQREQFQO1b8d0X+86f+JV/VA7Vvx3Rf7zp/4lBf0RU/tOsF+1DY4aXTdw7mRsgc473M3NweMt564KCY1PdJLbbxHRxh88x7qBh5Be7oXAc7GfCcR0aHFZL2OA6T7Qr1pOrqtxLfRPwQ5zOeAeSdpPTwBWlaT01XUM33U1JcvdNWWBgfja2NnGWsaPEkZLup48lXtT6Au9b2k0GqLJcWRgNAkLxuc3DS07G4wdzDjnocnywGiU1TBVRd7SzNe3JGWkEZaSHDI8QQQfWCvVeNHSw0VLFS0zMMYAGjOcAes8n517ICIiAiIgoOrvzq6E+Ss/0lflXLzpyW46v0/fGVADaQTZaRy7vGbRg+GFY0BERAWFdj10pLfrrWDayXb/ANSTceGhscjtxJPA+EFujnNY0ue7AHJJ8FkGhtFUt31nedVNlxSmdwhYwFrZtrmu39OWCRoIx1LfIYIaBpmGprZJr/co8PmAETC3a6KHq1pB5D3Elzv/ABH6IVgREBERBQ+2T8m7f+2U/wDMVfFQ+2T8m7f+2U/8xV8QEREBERAREQEREBERAREQEREBVS66XbqPU4qb/AH01O0CCIkFr3vB7yR7ceA2tAOejjjnm1ogg7/pKx3+2y0Nwt7NrgcOa0BzDj4TTjgj/nKybsfjrtMdpV50o6o3RhryeuMtLdrgOgJaRn6PBbjUTxU1PLUVEgaxgLnOccBoAySSeAAFmvZRbTdrze9c1MWPdMjmwDGPwbTjd1JBdgDr4HwIQaciIgKh9q1PVyHTFTSUMsohroZXiGMvcGMyScNH/wBwr4iCCs2portWe5WWmsi4J3T07428Y43O4z6vlU6iICIiAiIgIiICIiAiIgKu6+v9ZprTFTcrdQGaQENa3BIBccbnAc4HqxngZGcqxIgzqzTXvtEt1IL1RPpaUNaZ24LHVTupa3J3Nh6ZPV3TPBK0KGKOCJkULA1rQAABgADoAF9ogIiIC8ayoFJST1Jic7Y0u2sbuc7AzhrRySfAL2RBl2vrxNqW10NDbtP14cKmF5L6WRoDWu5OSFqKIgIiICIiAiIgIiICIiAiIgIiICIss7Ue0K4W73TZNN26Yy8B04Y7DM9Qzjl2Mc9BnzCCe1D7p1nWVGnKHfHTRuAqpxkFx4Pcx+eR8I8gDjnKuMEMVPCyGCMNa0ABrRgADoAPBYbZ+1S52W3Q2+36FkaxmcZe8kknJJJjySSSSfNS1p7QdS6wvdus0VifSMfIHSy+mT3bPSc0Ha3Zuxt3Z8eEGwIiICIiAiIgIiICIiAiIgIiICIiAiIgIiICIiAiIgIiICIiAiIgIiICIiAiIgIiICIiAiIgIiICIiAiIgIiICIiAiIgIiICIiAiIgIiICIiAiIgIiICIiAiIgIiIP/Z"/>
          <p:cNvSpPr>
            <a:spLocks noChangeAspect="1" noChangeArrowheads="1"/>
          </p:cNvSpPr>
          <p:nvPr/>
        </p:nvSpPr>
        <p:spPr bwMode="auto">
          <a:xfrm>
            <a:off x="155575" y="-136525"/>
            <a:ext cx="284163" cy="2841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9" name="AutoShape 18" descr="data:image/jpeg;base64,/9j/4AAQSkZJRgABAQAAAQABAAD/2wCEAAkGBwgHBgkIBwgWFhUWGBoaGRgWGSIdHhogHh4fKh0gISEhJTQhICYmICIhJT0tJjIrOjo6KR83ODYvPSstLi8BCgoKBQUFDgUFDisZExkrKysrKysrKysrKysrKysrKysrKysrKysrKysrKysrKysrKysrKysrKysrKysrKysrK//AABEIAI4BXgMBIgACEQEDEQH/xAAbAAEAAwEBAQEAAAAAAAAAAAAABQYHBAMCAf/EAEcQAAEDAwMBBAMJDQcFAAAAAAEAAgMEBREGEiExBxNBUSJh0RQXMlZxgZGSkxUWIzQ2N0JVdHWxstIIV3KUs7TxM1KCofD/xAAUAQEAAAAAAAAAAAAAAAAAAAAA/8QAFBEBAAAAAAAAAAAAAAAAAAAAAP/aAAwDAQACEQMRAD8A3FERAREQEREBERAREQEREBERAREQEREBERAREQEREBERAREQEREBERAREQEREBERAREQEVM7Q79fLBS0tTb2whj54oiXbnPIeRkjo1vQtx6XBByOiuaAiIgIiICIiAiIgIiICIiAiLxrallHSS1MjHENBOGNL3H1BrQST8iD2RZTqPtLvNJrq0achsxgbJNC1z5sFz2PkaMsDTtaPhDOXH/CQQtWQEREBERAREQEREBERAREQEREBERAREQEREBERAREQEREFD7ZPydt37ZT/wAxV8VC7XBLVWmgpKSkmkeKmCQiOF78NaTk5a0jj2eYV4pp2VMDZog7Bz8JpaeDjo4Aj5wg9UREBERAREQEREBERAREQEREGIdqv56dHfLS/wC5ctvWIdqv56dHfLS/7ly29AREQEREBERAREQERRN+1LZdOthN6uLIt+du48nHXAHPHn8iCWRctruVFdqGKuttS2SN/wAFzTkHz+g8YXUgIiICIiAiIgIiICIua5XCktdDNXXGobHGwZc5xwB/yeAPE4AQdKKIsOp7JqIzCy3JkpZjcGnkZ6cHlS6AuS43S3WtjH3OviiDjgGV7WAnyG4jPC61HXmx2u+RRxXigZK1py0PGQD5oOf77dNfGGl+3j/qX4dXaZAydRUv28f9S4/e+0h8XKf6gT3vtIfF2n+oEFla4OaHNOQfEL9XyxrWMaxgwAMBfSAiIgIqX2n3C62DTtTe7Xee6LNv4N8bXsdnjA9HcHEkckkeoZyODs1qdV6msLbvfby6MPJ7tkUMbSWjGHEvYeCc8AeRz4INDREQEREBERARF8yFzY3OYzJAOB0z6kGJdqv56dHfLS/7ly29ZRrXR+pr/rq0aio6KFrabusMfNgv7uQvPIYQ3OcePn6lqNLLNLGXVFPsOem4Hjz4QeyIiAq1rbU8+m2WptLQCZ9TUMgaHSd2AX5wSdruM+pWVUDtW/HdF/vOn/iUFltNZqGer2XazQxMwfSZUGQ58BtMbfpyppEQEREBRTdP259bUV1bSsllfwXPaDho+CwZzgAeWMncepKlVF3u7e4BFTUkXeVEuRFEDjOOr3H9FjcjLsHwABJDSFN7PbTHZNc6qt9ncfcje6IZuBayVwy4AeBA4+QAHoFoyibBbY7JQR089QHSyOLpZD6JmlI9J2M+Q6DoAB0ClkBERARc81dRwVcFJNVMbJJnYxzgHP2jLtrTy7A5OF0ICIiAiIgKOuVnpLrUU77jE2RkZ3NY4ZG/PDvIkeGfMqRXNca6mtlFLWVsoaxo5Py8AADkknAAGSSQBklBnmrrFSW3tB0pcLAzuqiabZKyMhofC1uXkt8cNGM/J1O1aPVvnZSzPpIg94aS1rnbQ444Bdg4BPjgqEs9JUT189/vDNji3bDG7rDFwSHHpue4Bx8vRbk4yp9rmvaHMOQehCCj33V+otP09PU3TTkIY+VkWWVRcQXnAOO5H8Vd3u2Mc4g8DPHJVF7ZPybt/wC2U/8AMVfEFAvlj1zc46i527UggfjMVM1g2YGCA97udx5ycYzjwUz2e6kqNUadFZXUvdzMe6KVoORvZjJb6jnp4cjnqZTUF1js9tfUOaXOJDI2NGXPe44a1o8eefUAT0BXNo2xDTthhonuDpCXSSvH6cjzl54A4ycD1BqCbREQEREGP/2jLyIbLbrHBId80m9zQR8BnQEdeXkY/wALvJadpq2Ns2n7dbWtA7qNrSASRkDnBPPXKyW+s++rt7oKMSnZSBjj0BBj9PAODn0i35s9FtiAuW5XCltVBNXXCYMjYMucc8D5uV1L4lijmjdHMwOB6gjIPzIKl76Giv1/H9V/9Ke+hor9fx/Vf/SrH9ybb+rovs2+xPuTbf1dF9m32IK576Giv1/H9V/9KmNP6osmpO/+4dwbL3e3ftBG3dnb1A64P0Lr+5Nt/V0X2bfYvempKal3e5adjM9drQM488IPZFXda6rh0jb4KyooZZQ9+zbEASOCc8+HCp3v12/4uVn1G+1BqaLLPfrt/wAXKz6jfanv12/4uVn1G+1BqaLLPfrt/wAXKz6jfanv12/4uVn1G+1BqaoHat+O6L/edP8AxKtGlb7HqSxwXWGmfGHlw2SDDhtcRzj5FV+1b8d0X+86f+JQX9ERBUrx2k6Rs8s8NVeWF7DhzYwXnOcEeiMZHiM8cqxx3GiktwuTKpnc7N/ebht24zuz0xjnKqfahpGjvuj7i2moh3zGmWMsYNznNBO3gZJdyOPEhUnsiLtZaZpLJcWE09G8mVpcT35cd0LSP+xvpZaeuI/DIQafpXVtn1ZFVS2WoLhE7a7LS3r0Iz4HlQl17NaW6Xious2o7g2STg93M1gDR0aAI+Gjy+U9SSrBp3TFm0zHUx2SiEYkdvdgk5PzngDwA4HKmEFU0zoSh0/dDcm3Srnk2FjTUy7w0OILtoDR1wPoVrREBFwX24vtNqqK6OhkmLMfg4W7nuyQPRHjjOfmKpvvlVfxDun+XKD71d+dXQnyVn+kr8sS1DrWoqte6VuDtJ17DCKnET4SJJd0eDsb+lt6nyCtnvlVfxDun+XKDQUUFpTUUuoYaiSayVNLsIGKmPYXZ8W+YCnUELftWWDTskcV6uscTnDIaTl2OedoyccEZ6cL60xqW2apoZa2zylzGvMZJaRkgA8Z8MEL01DZbZebbVQXOiZIHMIORzgcjB6jB5GFkv8AZrq2iK+UBYdwMb8+rkY88oNNvOtLFZL7R2W51myWYAtyDtAJIG53QZII9i8tX6Mg1XLTOrLvVRNjIc1kD2sAcM4fksLt3z8eAHOYrtF0/bL5cbPTijaat8jNkvO6KKJ26Rxx1bjLQDxue3kEhXtBQY+yu3d7E6p1DcZWtc1xjlqA5jtrgQHDZyMgdMerCvyIgofbJ+Tdv/bKf+Yq8zvdFDJI2MuIBIa3GT6hkgZPrIVG7ZPybt/7ZT/zFXxBmEd012LzPcqrQZldkiHNVE0RMPgBz6Tv0nZ56DAGFb9J1uori2rqNR2ttN6QEcQeJDjAy5zhwfSzjGOPDxNgRAREQF5VVRFSU0tTUPw1jS5x8gBkn6F6qsa1tF91BaKq1W6tigbJw55DnOLfEY4Az0zk8Z88gM8/s/0010u2o9U1kIBkftBbjbueS+UAHLhjLMc9CevhtSzfROitVaMtk1vtd1o3NfIZCZYZCclrR+jIBjDR/wC1K3O26/rqYww3+jh83RU793QjHpvcB58AHgcoJinvgrtVVFpoHsc2CMOnPUte8/g2A7uDhryeD+j08e+70k9dbailpK10L3DAkaMlnrAUB2c6QOjrLNST1feyySOkkk8ycAdeeg8SeS4+KtaCh/ePqT+8Cq+zb7U+8fUn94FV9m32q+Igof3j6k/vAqvs2+1T2lrHcrN7p+6WoJavft2940DZjOcY88j6Ap5EBEUffr1Qaftc1yus4ZGwcnxJ8AB4k+SCQRZMO3nT3uoRm3T7d2N+G9M/CxnPTnC0mxXu26gtzK+0VbZGHxaeWnAO1w6tcARweeiCQREQFQO1b8d0X+86f+JV/VA7Vvx3Rf7zp/4lBf0RU/tOsF+1DY4aXTdw7mRsgc473M3NweMt564KCY1PdJLbbxHRxh88x7qBh5Be7oXAc7GfCcR0aHFZL2OA6T7Qr1pOrqtxLfRPwQ5zOeAeSdpPTwBWlaT01XUM33U1JcvdNWWBgfja2NnGWsaPEkZLup48lXtT6Au9b2k0GqLJcWRgNAkLxuc3DS07G4wdzDjnocnywGiU1TBVRd7SzNe3JGWkEZaSHDI8QQQfWCvVeNHSw0VLFS0zMMYAGjOcAes8n517ICIiAiIgoOrvzq6E+Ss/0lflXLzpyW46v0/fGVADaQTZaRy7vGbRg+GFY0BERAWFdj10pLfrrWDayXb/ANSTceGhscjtxJPA+EFujnNY0ue7AHJJ8FkGhtFUt31nedVNlxSmdwhYwFrZtrmu39OWCRoIx1LfIYIaBpmGprZJr/co8PmAETC3a6KHq1pB5D3Elzv/ABH6IVgREBERBQ+2T8m7f+2U/wDMVfFQ+2T8m7f+2U/8xV8QEREBERAREQEREBERAREQEREBVS66XbqPU4qb/AH01O0CCIkFr3vB7yR7ceA2tAOejjjnm1ogg7/pKx3+2y0Nwt7NrgcOa0BzDj4TTjgj/nKybsfjrtMdpV50o6o3RhryeuMtLdrgOgJaRn6PBbjUTxU1PLUVEgaxgLnOccBoAySSeAAFmvZRbTdrze9c1MWPdMjmwDGPwbTjd1JBdgDr4HwIQaciIgKh9q1PVyHTFTSUMsohroZXiGMvcGMyScNH/wBwr4iCCs2portWe5WWmsi4J3T07428Y43O4z6vlU6iICIiAiIgIiICIiAiIgKu6+v9ZprTFTcrdQGaQENa3BIBccbnAc4HqxngZGcqxIgzqzTXvtEt1IL1RPpaUNaZ24LHVTupa3J3Nh6ZPV3TPBK0KGKOCJkULA1rQAABgADoAF9ogIiIC8ayoFJST1Jic7Y0u2sbuc7AzhrRySfAL2RBl2vrxNqW10NDbtP14cKmF5L6WRoDWu5OSFqKIgIiICIiAiIgIiICIiAiIgIiICIss7Ue0K4W73TZNN26Yy8B04Y7DM9Qzjl2Mc9BnzCCe1D7p1nWVGnKHfHTRuAqpxkFx4Pcx+eR8I8gDjnKuMEMVPCyGCMNa0ABrRgADoAPBYbZ+1S52W3Q2+36FkaxmcZe8kknJJJjySSSSfNS1p7QdS6wvdus0VifSMfIHSy+mT3bPSc0Ha3Zuxt3Z8eEGwIiICIiAiIgIiICIiAiIgIiICIiAiIgIiICIiAiIgIiICIiAiIgIiICIiAiIgIiICIiAiIgIiICIiAiIgIiICIiAiIgIiICIiAiIgIiICIiAiIgIiICIiAiIgIiIP/Z"/>
          <p:cNvSpPr>
            <a:spLocks noChangeAspect="1" noChangeArrowheads="1"/>
          </p:cNvSpPr>
          <p:nvPr/>
        </p:nvSpPr>
        <p:spPr bwMode="auto">
          <a:xfrm>
            <a:off x="307975" y="15875"/>
            <a:ext cx="284163" cy="2841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44" name="Picture 20" descr="http://upload.wikimedia.org/wikipedia/commons/b/b5/Sheetmetal_formula_01_neutra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99907" y="36558089"/>
            <a:ext cx="5912116" cy="1699469"/>
          </a:xfrm>
          <a:prstGeom prst="rect">
            <a:avLst/>
          </a:prstGeom>
          <a:noFill/>
          <a:extLst>
            <a:ext uri="{909E8E84-426E-40DD-AFC4-6F175D3DCCD1}">
              <a14:hiddenFill xmlns:a14="http://schemas.microsoft.com/office/drawing/2010/main">
                <a:solidFill>
                  <a:srgbClr val="FFFFFF"/>
                </a:solidFill>
              </a14:hiddenFill>
            </a:ext>
          </a:extLst>
        </p:spPr>
      </p:pic>
      <p:sp>
        <p:nvSpPr>
          <p:cNvPr id="40" name="Dikdörtgen 39"/>
          <p:cNvSpPr/>
          <p:nvPr/>
        </p:nvSpPr>
        <p:spPr>
          <a:xfrm>
            <a:off x="14187450" y="8883004"/>
            <a:ext cx="9793088" cy="6383799"/>
          </a:xfrm>
          <a:prstGeom prst="rect">
            <a:avLst/>
          </a:prstGeom>
        </p:spPr>
        <p:txBody>
          <a:bodyPr wrap="square">
            <a:spAutoFit/>
          </a:bodyPr>
          <a:lstStyle/>
          <a:p>
            <a:pPr algn="just"/>
            <a:r>
              <a:rPr lang="tr-TR" sz="5400" b="1" dirty="0">
                <a:solidFill>
                  <a:srgbClr val="000099"/>
                </a:solidFill>
                <a:latin typeface="Calibri" pitchFamily="34" charset="0"/>
                <a:ea typeface="Calibri" pitchFamily="34" charset="0"/>
                <a:cs typeface="Calibri" pitchFamily="34" charset="0"/>
              </a:rPr>
              <a:t>YÖNTEM/MATERYAL ve METOT</a:t>
            </a:r>
          </a:p>
          <a:p>
            <a:pPr algn="just"/>
            <a:endParaRPr lang="en-US" sz="5400" b="1" dirty="0">
              <a:solidFill>
                <a:srgbClr val="000099"/>
              </a:solidFill>
              <a:latin typeface="Calibri" pitchFamily="34" charset="0"/>
              <a:ea typeface="Calibri" pitchFamily="34" charset="0"/>
              <a:cs typeface="Calibri" pitchFamily="34" charset="0"/>
            </a:endParaRPr>
          </a:p>
          <a:p>
            <a:pPr algn="just">
              <a:spcBef>
                <a:spcPts val="2538"/>
              </a:spcBef>
            </a:pPr>
            <a:r>
              <a:rPr lang="tr-TR" sz="4000" dirty="0">
                <a:latin typeface="Calibri" pitchFamily="34" charset="0"/>
                <a:ea typeface="Calibri" pitchFamily="34" charset="0"/>
                <a:cs typeface="Calibri" pitchFamily="34" charset="0"/>
              </a:rPr>
              <a:t>     </a:t>
            </a:r>
            <a:r>
              <a:rPr lang="en-US" sz="4000" dirty="0">
                <a:latin typeface="Calibri" pitchFamily="34" charset="0"/>
                <a:ea typeface="Calibri" pitchFamily="34" charset="0"/>
                <a:cs typeface="Calibri" pitchFamily="34" charset="0"/>
              </a:rPr>
              <a:t>Text in Calibri, 40 points, Bold. Text in Calibri, 40 points, Bold.  Text in Calibri, 40 points, Bold..</a:t>
            </a:r>
            <a:r>
              <a:rPr lang="tr-TR" sz="4000" dirty="0">
                <a:latin typeface="Calibri" pitchFamily="34" charset="0"/>
                <a:ea typeface="Calibri" pitchFamily="34" charset="0"/>
                <a:cs typeface="Calibri" pitchFamily="34" charset="0"/>
              </a:rPr>
              <a:t> </a:t>
            </a:r>
            <a:r>
              <a:rPr lang="en-US" sz="4000" dirty="0">
                <a:latin typeface="Calibri" pitchFamily="34" charset="0"/>
                <a:ea typeface="Calibri" pitchFamily="34" charset="0"/>
                <a:cs typeface="Calibri" pitchFamily="34" charset="0"/>
              </a:rPr>
              <a:t>Text in Calibri, 40 points, Bold. Text in Calibri, 40 points, Bold.  Text in Calibri, 40 points, Bold.. Text in Calibri, 40 points, Bold. Text in Calibri, 40 points, Bold.  Text in Calibri, 40 points, Bold..     </a:t>
            </a:r>
          </a:p>
        </p:txBody>
      </p:sp>
      <p:sp>
        <p:nvSpPr>
          <p:cNvPr id="62" name="Dikdörtgen 61"/>
          <p:cNvSpPr/>
          <p:nvPr/>
        </p:nvSpPr>
        <p:spPr>
          <a:xfrm>
            <a:off x="14673277" y="19088095"/>
            <a:ext cx="8772283" cy="1200329"/>
          </a:xfrm>
          <a:prstGeom prst="rect">
            <a:avLst/>
          </a:prstGeom>
        </p:spPr>
        <p:txBody>
          <a:bodyPr wrap="square">
            <a:spAutoFit/>
          </a:bodyPr>
          <a:lstStyle/>
          <a:p>
            <a:r>
              <a:rPr lang="tr-TR" sz="3600" b="1" dirty="0">
                <a:latin typeface="Calibri" pitchFamily="34" charset="0"/>
                <a:ea typeface="Calibri" pitchFamily="34" charset="0"/>
                <a:cs typeface="Calibri" pitchFamily="34" charset="0"/>
              </a:rPr>
              <a:t>Resim</a:t>
            </a:r>
            <a:r>
              <a:rPr lang="en-US" sz="3600" dirty="0">
                <a:latin typeface="Calibri" pitchFamily="34" charset="0"/>
                <a:ea typeface="Calibri" pitchFamily="34" charset="0"/>
                <a:cs typeface="Calibri" pitchFamily="34" charset="0"/>
              </a:rPr>
              <a:t> </a:t>
            </a:r>
            <a:r>
              <a:rPr lang="tr-TR" sz="3600" b="1" dirty="0">
                <a:latin typeface="Calibri" pitchFamily="34" charset="0"/>
                <a:ea typeface="Calibri" pitchFamily="34" charset="0"/>
                <a:cs typeface="Calibri" pitchFamily="34" charset="0"/>
              </a:rPr>
              <a:t>2</a:t>
            </a:r>
            <a:r>
              <a:rPr lang="en-US" sz="3600" b="1" dirty="0">
                <a:latin typeface="Calibri" pitchFamily="34" charset="0"/>
                <a:ea typeface="Calibri" pitchFamily="34" charset="0"/>
                <a:cs typeface="Calibri" pitchFamily="34" charset="0"/>
              </a:rPr>
              <a:t>.</a:t>
            </a:r>
            <a:r>
              <a:rPr lang="en-US" sz="3600" dirty="0">
                <a:latin typeface="Calibri" pitchFamily="34" charset="0"/>
                <a:ea typeface="Calibri" pitchFamily="34" charset="0"/>
                <a:cs typeface="Calibri" pitchFamily="34" charset="0"/>
              </a:rPr>
              <a:t> </a:t>
            </a:r>
            <a:r>
              <a:rPr lang="tr-TR" sz="3600" dirty="0">
                <a:latin typeface="Calibri" pitchFamily="34" charset="0"/>
                <a:ea typeface="Calibri" pitchFamily="34" charset="0"/>
                <a:cs typeface="Calibri" pitchFamily="34" charset="0"/>
              </a:rPr>
              <a:t>Yazı stili </a:t>
            </a:r>
            <a:r>
              <a:rPr lang="tr-TR" sz="3600" dirty="0" err="1">
                <a:latin typeface="Calibri" pitchFamily="34" charset="0"/>
                <a:ea typeface="Calibri" pitchFamily="34" charset="0"/>
                <a:cs typeface="Calibri" pitchFamily="34" charset="0"/>
              </a:rPr>
              <a:t>calibri</a:t>
            </a:r>
            <a:r>
              <a:rPr lang="tr-TR" sz="3600" dirty="0">
                <a:latin typeface="Calibri" pitchFamily="34" charset="0"/>
                <a:ea typeface="Calibri" pitchFamily="34" charset="0"/>
                <a:cs typeface="Calibri" pitchFamily="34" charset="0"/>
              </a:rPr>
              <a:t>, yazı boyu 38  ve resim 300 </a:t>
            </a:r>
            <a:r>
              <a:rPr lang="tr-TR" sz="3600" dirty="0" err="1">
                <a:latin typeface="Calibri" pitchFamily="34" charset="0"/>
                <a:ea typeface="Calibri" pitchFamily="34" charset="0"/>
                <a:cs typeface="Calibri" pitchFamily="34" charset="0"/>
              </a:rPr>
              <a:t>dpi</a:t>
            </a:r>
            <a:r>
              <a:rPr lang="tr-TR" sz="3600" dirty="0">
                <a:latin typeface="Calibri" pitchFamily="34" charset="0"/>
                <a:ea typeface="Calibri" pitchFamily="34" charset="0"/>
                <a:cs typeface="Calibri" pitchFamily="34" charset="0"/>
              </a:rPr>
              <a:t> kalitesinde olacaktır</a:t>
            </a:r>
            <a:r>
              <a:rPr lang="en-US" sz="3600" dirty="0">
                <a:latin typeface="Calibri" pitchFamily="34" charset="0"/>
                <a:ea typeface="Calibri" pitchFamily="34" charset="0"/>
                <a:cs typeface="Calibri" pitchFamily="34" charset="0"/>
              </a:rPr>
              <a:t>. </a:t>
            </a:r>
          </a:p>
        </p:txBody>
      </p:sp>
      <p:sp>
        <p:nvSpPr>
          <p:cNvPr id="63" name="Yuvarlatılmış Dikdörtgen 62"/>
          <p:cNvSpPr/>
          <p:nvPr/>
        </p:nvSpPr>
        <p:spPr>
          <a:xfrm>
            <a:off x="1688762" y="4702575"/>
            <a:ext cx="22561197" cy="28585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1" name="Dikdörtgen 40"/>
          <p:cNvSpPr/>
          <p:nvPr/>
        </p:nvSpPr>
        <p:spPr>
          <a:xfrm>
            <a:off x="2443751" y="4839183"/>
            <a:ext cx="20810312" cy="2492990"/>
          </a:xfrm>
          <a:prstGeom prst="rect">
            <a:avLst/>
          </a:prstGeom>
        </p:spPr>
        <p:txBody>
          <a:bodyPr wrap="square">
            <a:spAutoFit/>
          </a:bodyPr>
          <a:lstStyle/>
          <a:p>
            <a:pPr algn="ctr"/>
            <a:r>
              <a:rPr lang="tr-TR" sz="9600" b="1" dirty="0">
                <a:latin typeface="Calibri" pitchFamily="34" charset="0"/>
                <a:ea typeface="Calibri" pitchFamily="34" charset="0"/>
                <a:cs typeface="Calibri" pitchFamily="34" charset="0"/>
              </a:rPr>
              <a:t>Poster Başlığı </a:t>
            </a:r>
          </a:p>
          <a:p>
            <a:pPr algn="ctr"/>
            <a:r>
              <a:rPr lang="tr-TR" sz="6000" b="1" dirty="0">
                <a:latin typeface="Calibri" pitchFamily="34" charset="0"/>
                <a:ea typeface="Calibri" pitchFamily="34" charset="0"/>
                <a:cs typeface="Calibri" pitchFamily="34" charset="0"/>
              </a:rPr>
              <a:t>Adı SOYADI</a:t>
            </a:r>
            <a:endParaRPr lang="en-US" sz="6000" b="1" dirty="0">
              <a:latin typeface="Calibri" pitchFamily="34" charset="0"/>
              <a:ea typeface="Calibri" pitchFamily="34" charset="0"/>
              <a:cs typeface="Calibri" pitchFamily="34" charset="0"/>
            </a:endParaRPr>
          </a:p>
        </p:txBody>
      </p:sp>
      <p:sp>
        <p:nvSpPr>
          <p:cNvPr id="45" name="Dikdörtgen 44"/>
          <p:cNvSpPr/>
          <p:nvPr/>
        </p:nvSpPr>
        <p:spPr>
          <a:xfrm>
            <a:off x="14187450" y="22399567"/>
            <a:ext cx="9401239" cy="4937249"/>
          </a:xfrm>
          <a:prstGeom prst="rect">
            <a:avLst/>
          </a:prstGeom>
        </p:spPr>
        <p:txBody>
          <a:bodyPr wrap="square">
            <a:spAutoFit/>
          </a:bodyPr>
          <a:lstStyle/>
          <a:p>
            <a:pPr algn="just"/>
            <a:r>
              <a:rPr lang="tr-TR" sz="5400" b="1" dirty="0">
                <a:solidFill>
                  <a:srgbClr val="000099"/>
                </a:solidFill>
                <a:latin typeface="Calibri" pitchFamily="34" charset="0"/>
                <a:ea typeface="Calibri" pitchFamily="34" charset="0"/>
                <a:cs typeface="Calibri" pitchFamily="34" charset="0"/>
              </a:rPr>
              <a:t>SONUÇ</a:t>
            </a:r>
            <a:endParaRPr lang="en-US" sz="5400" b="1" dirty="0">
              <a:solidFill>
                <a:srgbClr val="000099"/>
              </a:solidFill>
              <a:latin typeface="Calibri" pitchFamily="34" charset="0"/>
              <a:ea typeface="Calibri" pitchFamily="34" charset="0"/>
              <a:cs typeface="Calibri" pitchFamily="34" charset="0"/>
            </a:endParaRPr>
          </a:p>
          <a:p>
            <a:pPr algn="just">
              <a:spcBef>
                <a:spcPts val="2538"/>
              </a:spcBef>
            </a:pPr>
            <a:r>
              <a:rPr lang="tr-TR" sz="4000" dirty="0">
                <a:latin typeface="Calibri" pitchFamily="34" charset="0"/>
                <a:ea typeface="Calibri" pitchFamily="34" charset="0"/>
                <a:cs typeface="Calibri" pitchFamily="34" charset="0"/>
              </a:rPr>
              <a:t>     </a:t>
            </a:r>
            <a:r>
              <a:rPr lang="en-US" sz="4000" dirty="0">
                <a:latin typeface="Calibri" pitchFamily="34" charset="0"/>
                <a:ea typeface="Calibri" pitchFamily="34" charset="0"/>
                <a:cs typeface="Calibri" pitchFamily="34" charset="0"/>
              </a:rPr>
              <a:t>Text in Calibri, 40 points, Bold. Text in Calibri, 40 points, Bold.  Text in Calibri, 40 points, Bold.  Text in Calibri, 40 points, Bold.  Text in Calibri, 40 points, Bold. Text in Calibri, 40 points, Bold.  Text in Calibri, 40 points, Bold.  Text in Calibri, 40 points, Bold. </a:t>
            </a:r>
          </a:p>
        </p:txBody>
      </p:sp>
      <p:sp>
        <p:nvSpPr>
          <p:cNvPr id="67" name="Dikdörtgen 66"/>
          <p:cNvSpPr/>
          <p:nvPr/>
        </p:nvSpPr>
        <p:spPr>
          <a:xfrm>
            <a:off x="14728660" y="32400342"/>
            <a:ext cx="9325309" cy="1815882"/>
          </a:xfrm>
          <a:prstGeom prst="rect">
            <a:avLst/>
          </a:prstGeom>
        </p:spPr>
        <p:txBody>
          <a:bodyPr wrap="square">
            <a:spAutoFit/>
          </a:bodyPr>
          <a:lstStyle/>
          <a:p>
            <a:r>
              <a:rPr lang="tr-TR" sz="3600" b="1" dirty="0">
                <a:latin typeface="Calibri" pitchFamily="34" charset="0"/>
                <a:ea typeface="Calibri" pitchFamily="34" charset="0"/>
                <a:cs typeface="Calibri" pitchFamily="34" charset="0"/>
              </a:rPr>
              <a:t>Resim</a:t>
            </a:r>
            <a:r>
              <a:rPr lang="en-US" sz="3600" dirty="0">
                <a:latin typeface="Calibri" pitchFamily="34" charset="0"/>
                <a:ea typeface="Calibri" pitchFamily="34" charset="0"/>
                <a:cs typeface="Calibri" pitchFamily="34" charset="0"/>
              </a:rPr>
              <a:t> </a:t>
            </a:r>
            <a:r>
              <a:rPr lang="tr-TR" sz="3600" b="1" dirty="0">
                <a:latin typeface="Calibri" pitchFamily="34" charset="0"/>
                <a:ea typeface="Calibri" pitchFamily="34" charset="0"/>
                <a:cs typeface="Calibri" pitchFamily="34" charset="0"/>
              </a:rPr>
              <a:t>3</a:t>
            </a:r>
            <a:r>
              <a:rPr lang="en-US" sz="3600" b="1" dirty="0">
                <a:latin typeface="Calibri" pitchFamily="34" charset="0"/>
                <a:ea typeface="Calibri" pitchFamily="34" charset="0"/>
                <a:cs typeface="Calibri" pitchFamily="34" charset="0"/>
              </a:rPr>
              <a:t>.</a:t>
            </a:r>
            <a:r>
              <a:rPr lang="en-US" sz="3600" dirty="0">
                <a:latin typeface="Calibri" pitchFamily="34" charset="0"/>
                <a:ea typeface="Calibri" pitchFamily="34" charset="0"/>
                <a:cs typeface="Calibri" pitchFamily="34" charset="0"/>
              </a:rPr>
              <a:t> </a:t>
            </a:r>
            <a:r>
              <a:rPr lang="tr-TR" sz="3600" dirty="0">
                <a:latin typeface="Calibri" pitchFamily="34" charset="0"/>
                <a:ea typeface="Calibri" pitchFamily="34" charset="0"/>
                <a:cs typeface="Calibri" pitchFamily="34" charset="0"/>
              </a:rPr>
              <a:t>Yazı stili </a:t>
            </a:r>
            <a:r>
              <a:rPr lang="tr-TR" sz="3600" dirty="0" err="1">
                <a:latin typeface="Calibri" pitchFamily="34" charset="0"/>
                <a:ea typeface="Calibri" pitchFamily="34" charset="0"/>
                <a:cs typeface="Calibri" pitchFamily="34" charset="0"/>
              </a:rPr>
              <a:t>calibri</a:t>
            </a:r>
            <a:r>
              <a:rPr lang="tr-TR" sz="3600" dirty="0">
                <a:latin typeface="Calibri" pitchFamily="34" charset="0"/>
                <a:ea typeface="Calibri" pitchFamily="34" charset="0"/>
                <a:cs typeface="Calibri" pitchFamily="34" charset="0"/>
              </a:rPr>
              <a:t>, yazı boyu 38  ve resim 300 </a:t>
            </a:r>
            <a:r>
              <a:rPr lang="tr-TR" sz="3600" dirty="0" err="1">
                <a:latin typeface="Calibri" pitchFamily="34" charset="0"/>
                <a:ea typeface="Calibri" pitchFamily="34" charset="0"/>
                <a:cs typeface="Calibri" pitchFamily="34" charset="0"/>
              </a:rPr>
              <a:t>dpi</a:t>
            </a:r>
            <a:r>
              <a:rPr lang="tr-TR" sz="3600" dirty="0">
                <a:latin typeface="Calibri" pitchFamily="34" charset="0"/>
                <a:ea typeface="Calibri" pitchFamily="34" charset="0"/>
                <a:cs typeface="Calibri" pitchFamily="34" charset="0"/>
              </a:rPr>
              <a:t> kalitesinde olacaktır</a:t>
            </a:r>
            <a:r>
              <a:rPr lang="en-US" sz="3600" dirty="0">
                <a:latin typeface="Calibri" pitchFamily="34" charset="0"/>
                <a:ea typeface="Calibri" pitchFamily="34" charset="0"/>
                <a:cs typeface="Calibri" pitchFamily="34" charset="0"/>
              </a:rPr>
              <a:t>. </a:t>
            </a:r>
          </a:p>
          <a:p>
            <a:r>
              <a:rPr lang="en-US" sz="3600" dirty="0">
                <a:latin typeface="Calibri" pitchFamily="34" charset="0"/>
                <a:ea typeface="Calibri" pitchFamily="34" charset="0"/>
                <a:cs typeface="Calibri" pitchFamily="34" charset="0"/>
              </a:rPr>
              <a:t>. </a:t>
            </a:r>
          </a:p>
        </p:txBody>
      </p:sp>
      <p:sp>
        <p:nvSpPr>
          <p:cNvPr id="46" name="Dikdörtgen 45"/>
          <p:cNvSpPr/>
          <p:nvPr/>
        </p:nvSpPr>
        <p:spPr>
          <a:xfrm>
            <a:off x="14106109" y="34737879"/>
            <a:ext cx="9702523" cy="2985433"/>
          </a:xfrm>
          <a:prstGeom prst="rect">
            <a:avLst/>
          </a:prstGeom>
        </p:spPr>
        <p:txBody>
          <a:bodyPr wrap="square">
            <a:spAutoFit/>
          </a:bodyPr>
          <a:lstStyle/>
          <a:p>
            <a:pPr algn="just"/>
            <a:r>
              <a:rPr lang="tr-TR" sz="5400" b="1" dirty="0">
                <a:solidFill>
                  <a:srgbClr val="000099"/>
                </a:solidFill>
                <a:latin typeface="Calibri" pitchFamily="34" charset="0"/>
                <a:ea typeface="Calibri" pitchFamily="34" charset="0"/>
                <a:cs typeface="Calibri" pitchFamily="34" charset="0"/>
              </a:rPr>
              <a:t>REFERANSLAR</a:t>
            </a:r>
          </a:p>
          <a:p>
            <a:pPr algn="just"/>
            <a:r>
              <a:rPr lang="tr-TR" sz="5400" b="1" dirty="0">
                <a:solidFill>
                  <a:srgbClr val="000099"/>
                </a:solidFill>
                <a:latin typeface="Calibri" pitchFamily="34" charset="0"/>
                <a:ea typeface="Calibri" pitchFamily="34" charset="0"/>
                <a:cs typeface="Calibri" pitchFamily="34" charset="0"/>
              </a:rPr>
              <a:t>     </a:t>
            </a:r>
            <a:r>
              <a:rPr lang="tr-TR" sz="4000" dirty="0">
                <a:latin typeface="Calibri" pitchFamily="34" charset="0"/>
                <a:ea typeface="Calibri" pitchFamily="34" charset="0"/>
                <a:cs typeface="Calibri" pitchFamily="34" charset="0"/>
              </a:rPr>
              <a:t> </a:t>
            </a:r>
            <a:r>
              <a:rPr lang="en-US" sz="4000" dirty="0">
                <a:latin typeface="Calibri" pitchFamily="34" charset="0"/>
                <a:ea typeface="Calibri" pitchFamily="34" charset="0"/>
                <a:cs typeface="Calibri" pitchFamily="34" charset="0"/>
              </a:rPr>
              <a:t>Text in Calibri, 40 points, Bold. Text in Calibri, 40 points, Bold.  Text in Calibri, 40 points, Bold.   </a:t>
            </a:r>
          </a:p>
        </p:txBody>
      </p:sp>
      <p:pic>
        <p:nvPicPr>
          <p:cNvPr id="30" name="Picture 4" descr="harran üni logo ile ilgili görsel sonucu"/>
          <p:cNvPicPr>
            <a:picLocks noChangeAspect="1" noChangeArrowheads="1"/>
          </p:cNvPicPr>
          <p:nvPr/>
        </p:nvPicPr>
        <p:blipFill>
          <a:blip r:embed="rId5" cstate="print"/>
          <a:srcRect/>
          <a:stretch>
            <a:fillRect/>
          </a:stretch>
        </p:blipFill>
        <p:spPr bwMode="auto">
          <a:xfrm>
            <a:off x="993239" y="313785"/>
            <a:ext cx="4196985" cy="4176000"/>
          </a:xfrm>
          <a:prstGeom prst="rect">
            <a:avLst/>
          </a:prstGeom>
          <a:noFill/>
        </p:spPr>
      </p:pic>
      <p:pic>
        <p:nvPicPr>
          <p:cNvPr id="59" name="58 Resim" descr="H:\Belgelerim 25\İzolasyon Bloğu revize son hali\İzolasyon Bloğu-Ahmet Hoca\FIGURES\FIG.7.jpg"/>
          <p:cNvPicPr/>
          <p:nvPr/>
        </p:nvPicPr>
        <p:blipFill>
          <a:blip r:embed="rId6" cstate="print"/>
          <a:srcRect/>
          <a:stretch>
            <a:fillRect/>
          </a:stretch>
        </p:blipFill>
        <p:spPr bwMode="auto">
          <a:xfrm>
            <a:off x="3743263" y="25088887"/>
            <a:ext cx="5572164" cy="4572032"/>
          </a:xfrm>
          <a:prstGeom prst="rect">
            <a:avLst/>
          </a:prstGeom>
          <a:noFill/>
          <a:ln w="9525">
            <a:noFill/>
            <a:miter lim="800000"/>
            <a:headEnd/>
            <a:tailEnd/>
          </a:ln>
        </p:spPr>
      </p:pic>
      <p:pic>
        <p:nvPicPr>
          <p:cNvPr id="2073" name="Picture 25"/>
          <p:cNvPicPr>
            <a:picLocks noChangeAspect="1" noChangeArrowheads="1"/>
          </p:cNvPicPr>
          <p:nvPr/>
        </p:nvPicPr>
        <p:blipFill>
          <a:blip r:embed="rId7" cstate="print"/>
          <a:srcRect/>
          <a:stretch>
            <a:fillRect/>
          </a:stretch>
        </p:blipFill>
        <p:spPr bwMode="auto">
          <a:xfrm>
            <a:off x="14316087" y="15659071"/>
            <a:ext cx="9072626" cy="3131704"/>
          </a:xfrm>
          <a:prstGeom prst="rect">
            <a:avLst/>
          </a:prstGeom>
          <a:noFill/>
          <a:ln w="9525">
            <a:noFill/>
            <a:miter lim="800000"/>
            <a:headEnd/>
            <a:tailEnd/>
          </a:ln>
          <a:effectLst/>
        </p:spPr>
      </p:pic>
      <p:pic>
        <p:nvPicPr>
          <p:cNvPr id="2074" name="Picture 26"/>
          <p:cNvPicPr>
            <a:picLocks noChangeAspect="1" noChangeArrowheads="1"/>
          </p:cNvPicPr>
          <p:nvPr/>
        </p:nvPicPr>
        <p:blipFill>
          <a:blip r:embed="rId8" cstate="print"/>
          <a:srcRect/>
          <a:stretch>
            <a:fillRect/>
          </a:stretch>
        </p:blipFill>
        <p:spPr bwMode="auto">
          <a:xfrm>
            <a:off x="15316219" y="27732093"/>
            <a:ext cx="7215238" cy="4591515"/>
          </a:xfrm>
          <a:prstGeom prst="rect">
            <a:avLst/>
          </a:prstGeom>
          <a:noFill/>
          <a:ln w="9525">
            <a:noFill/>
            <a:miter lim="800000"/>
            <a:headEnd/>
            <a:tailEnd/>
          </a:ln>
          <a:effectLst/>
        </p:spPr>
      </p:pic>
      <p:pic>
        <p:nvPicPr>
          <p:cNvPr id="1026" name="Picture 2" descr="Harran Üniversitesi Mühendislik Fakültesi Temsilciliği - Home | Facebook">
            <a:extLst>
              <a:ext uri="{FF2B5EF4-FFF2-40B4-BE49-F238E27FC236}">
                <a16:creationId xmlns:a16="http://schemas.microsoft.com/office/drawing/2014/main" id="{81CE929D-DE3E-4815-8AF3-A69BC30ABA4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443457" y="363843"/>
            <a:ext cx="4176000" cy="417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964099"/>
      </p:ext>
    </p:extLst>
  </p:cSld>
  <p:clrMapOvr>
    <a:masterClrMapping/>
  </p:clrMapOvr>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246</TotalTime>
  <Words>478</Words>
  <Application>Microsoft Office PowerPoint</Application>
  <PresentationFormat>Özel</PresentationFormat>
  <Paragraphs>27</Paragraphs>
  <Slides>1</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Georgia</vt:lpstr>
      <vt:lpstr>Trebuchet MS</vt:lpstr>
      <vt:lpstr>Hava Akımı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BEYTULLAH</dc:creator>
  <cp:lastModifiedBy>Doç. Dr. Gencay SARIISIK</cp:lastModifiedBy>
  <cp:revision>36</cp:revision>
  <dcterms:created xsi:type="dcterms:W3CDTF">2014-03-12T15:24:14Z</dcterms:created>
  <dcterms:modified xsi:type="dcterms:W3CDTF">2022-03-16T08:44:33Z</dcterms:modified>
</cp:coreProperties>
</file>