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71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0481" y="-10283"/>
            <a:ext cx="5640529" cy="53293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24678"/>
            <a:ext cx="5832851" cy="50623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2435" y="7066983"/>
            <a:ext cx="2971799" cy="29717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3389" y="7354962"/>
            <a:ext cx="2629958" cy="241278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252691" y="7972900"/>
            <a:ext cx="4279689" cy="12181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5892" y="2547977"/>
            <a:ext cx="8456215" cy="144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9623" y="603314"/>
            <a:ext cx="15682931" cy="1682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9875" y="2998977"/>
            <a:ext cx="8134984" cy="490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rranpdo.harran.edu.tr/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hyperlink" Target="http://www.cost.eu/events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st.eu/cost-actions-event/become-an-external-exper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cost-actions-event/browse-actions/" TargetMode="External"/><Relationship Id="rId2" Type="http://schemas.openxmlformats.org/officeDocument/2006/relationships/hyperlink" Target="http://www.cost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tr/kurumsal/uluslararasi/cok-tarafli-programlar/cost/icerik-2515-cost-destek-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0145" y="3990697"/>
            <a:ext cx="8647708" cy="1764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tr-TR" sz="3200" b="1" dirty="0">
                <a:hlinkClick r:id="rId2"/>
              </a:rPr>
              <a:t>PROJE GELİŞTİRME VE DANIŞMA OFİSİ KOORDİNATÖRLÜĞÜ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90" dirty="0"/>
              <a:t>COST</a:t>
            </a:r>
            <a:r>
              <a:rPr spc="100" dirty="0"/>
              <a:t> </a:t>
            </a:r>
            <a:r>
              <a:rPr spc="565" dirty="0"/>
              <a:t>Programı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9677400" y="7198003"/>
            <a:ext cx="2971800" cy="2669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367" y="6106611"/>
            <a:ext cx="4686935" cy="4190365"/>
            <a:chOff x="-7367" y="6106611"/>
            <a:chExt cx="4686935" cy="419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367" y="6267856"/>
              <a:ext cx="4686743" cy="4028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06611"/>
              <a:ext cx="243955" cy="13624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33883"/>
            <a:ext cx="225349" cy="1235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752815"/>
            <a:ext cx="219757" cy="1157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566592"/>
            <a:ext cx="222744" cy="1107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378149"/>
            <a:ext cx="229905" cy="10691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90289"/>
            <a:ext cx="236463" cy="10264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005091"/>
            <a:ext cx="238239" cy="970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824141"/>
            <a:ext cx="230234" cy="895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649476"/>
            <a:ext cx="208779" cy="7976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4483411"/>
            <a:ext cx="168765" cy="663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4329513"/>
            <a:ext cx="105941" cy="4691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028700" y="3133186"/>
            <a:ext cx="5029200" cy="4876800"/>
          </a:xfrm>
          <a:custGeom>
            <a:avLst/>
            <a:gdLst/>
            <a:ahLst/>
            <a:cxnLst/>
            <a:rect l="l" t="t" r="r" b="b"/>
            <a:pathLst>
              <a:path w="5029200" h="4876800">
                <a:moveTo>
                  <a:pt x="5029199" y="4876799"/>
                </a:moveTo>
                <a:lnTo>
                  <a:pt x="0" y="4876799"/>
                </a:lnTo>
                <a:lnTo>
                  <a:pt x="0" y="0"/>
                </a:lnTo>
                <a:lnTo>
                  <a:pt x="5029199" y="0"/>
                </a:lnTo>
                <a:lnTo>
                  <a:pt x="5029199" y="48767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629400" y="3133186"/>
            <a:ext cx="5029200" cy="4876800"/>
            <a:chOff x="6629400" y="3133186"/>
            <a:chExt cx="5029200" cy="4876800"/>
          </a:xfrm>
        </p:grpSpPr>
        <p:sp>
          <p:nvSpPr>
            <p:cNvPr id="17" name="object 17"/>
            <p:cNvSpPr/>
            <p:nvPr/>
          </p:nvSpPr>
          <p:spPr>
            <a:xfrm>
              <a:off x="6629400" y="3133186"/>
              <a:ext cx="5029200" cy="4876800"/>
            </a:xfrm>
            <a:custGeom>
              <a:avLst/>
              <a:gdLst/>
              <a:ahLst/>
              <a:cxnLst/>
              <a:rect l="l" t="t" r="r" b="b"/>
              <a:pathLst>
                <a:path w="5029200" h="4876800">
                  <a:moveTo>
                    <a:pt x="5029199" y="4876799"/>
                  </a:moveTo>
                  <a:lnTo>
                    <a:pt x="0" y="4876799"/>
                  </a:lnTo>
                  <a:lnTo>
                    <a:pt x="0" y="0"/>
                  </a:lnTo>
                  <a:lnTo>
                    <a:pt x="5029199" y="0"/>
                  </a:lnTo>
                  <a:lnTo>
                    <a:pt x="5029199" y="48767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8674" y="3779830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542925" y="1085850"/>
                  </a:moveTo>
                  <a:lnTo>
                    <a:pt x="496079" y="1083857"/>
                  </a:lnTo>
                  <a:lnTo>
                    <a:pt x="450340" y="1077987"/>
                  </a:lnTo>
                  <a:lnTo>
                    <a:pt x="405870" y="1068403"/>
                  </a:lnTo>
                  <a:lnTo>
                    <a:pt x="362833" y="1055268"/>
                  </a:lnTo>
                  <a:lnTo>
                    <a:pt x="321392" y="1038744"/>
                  </a:lnTo>
                  <a:lnTo>
                    <a:pt x="281709" y="1018996"/>
                  </a:lnTo>
                  <a:lnTo>
                    <a:pt x="243947" y="996185"/>
                  </a:lnTo>
                  <a:lnTo>
                    <a:pt x="208270" y="970475"/>
                  </a:lnTo>
                  <a:lnTo>
                    <a:pt x="174840" y="942029"/>
                  </a:lnTo>
                  <a:lnTo>
                    <a:pt x="143820" y="911009"/>
                  </a:lnTo>
                  <a:lnTo>
                    <a:pt x="115374" y="877579"/>
                  </a:lnTo>
                  <a:lnTo>
                    <a:pt x="89664" y="841902"/>
                  </a:lnTo>
                  <a:lnTo>
                    <a:pt x="66853" y="804140"/>
                  </a:lnTo>
                  <a:lnTo>
                    <a:pt x="47105" y="764457"/>
                  </a:lnTo>
                  <a:lnTo>
                    <a:pt x="30581" y="723016"/>
                  </a:lnTo>
                  <a:lnTo>
                    <a:pt x="17446" y="679979"/>
                  </a:lnTo>
                  <a:lnTo>
                    <a:pt x="7862" y="635509"/>
                  </a:lnTo>
                  <a:lnTo>
                    <a:pt x="1992" y="589770"/>
                  </a:lnTo>
                  <a:lnTo>
                    <a:pt x="0" y="542925"/>
                  </a:lnTo>
                  <a:lnTo>
                    <a:pt x="1992" y="496079"/>
                  </a:lnTo>
                  <a:lnTo>
                    <a:pt x="7862" y="450340"/>
                  </a:lnTo>
                  <a:lnTo>
                    <a:pt x="17446" y="405870"/>
                  </a:lnTo>
                  <a:lnTo>
                    <a:pt x="30581" y="362833"/>
                  </a:lnTo>
                  <a:lnTo>
                    <a:pt x="47105" y="321392"/>
                  </a:lnTo>
                  <a:lnTo>
                    <a:pt x="66853" y="281709"/>
                  </a:lnTo>
                  <a:lnTo>
                    <a:pt x="89664" y="243947"/>
                  </a:lnTo>
                  <a:lnTo>
                    <a:pt x="115374" y="208270"/>
                  </a:lnTo>
                  <a:lnTo>
                    <a:pt x="143820" y="174840"/>
                  </a:lnTo>
                  <a:lnTo>
                    <a:pt x="174840" y="143820"/>
                  </a:lnTo>
                  <a:lnTo>
                    <a:pt x="208270" y="115374"/>
                  </a:lnTo>
                  <a:lnTo>
                    <a:pt x="243947" y="89664"/>
                  </a:lnTo>
                  <a:lnTo>
                    <a:pt x="281709" y="66853"/>
                  </a:lnTo>
                  <a:lnTo>
                    <a:pt x="321392" y="47105"/>
                  </a:lnTo>
                  <a:lnTo>
                    <a:pt x="362833" y="30581"/>
                  </a:lnTo>
                  <a:lnTo>
                    <a:pt x="405870" y="17446"/>
                  </a:lnTo>
                  <a:lnTo>
                    <a:pt x="450340" y="7862"/>
                  </a:lnTo>
                  <a:lnTo>
                    <a:pt x="496079" y="1992"/>
                  </a:lnTo>
                  <a:lnTo>
                    <a:pt x="542925" y="0"/>
                  </a:lnTo>
                  <a:lnTo>
                    <a:pt x="589770" y="1992"/>
                  </a:lnTo>
                  <a:lnTo>
                    <a:pt x="635509" y="7862"/>
                  </a:lnTo>
                  <a:lnTo>
                    <a:pt x="679979" y="17446"/>
                  </a:lnTo>
                  <a:lnTo>
                    <a:pt x="723016" y="30581"/>
                  </a:lnTo>
                  <a:lnTo>
                    <a:pt x="764457" y="47105"/>
                  </a:lnTo>
                  <a:lnTo>
                    <a:pt x="804140" y="66853"/>
                  </a:lnTo>
                  <a:lnTo>
                    <a:pt x="841902" y="89664"/>
                  </a:lnTo>
                  <a:lnTo>
                    <a:pt x="877579" y="115374"/>
                  </a:lnTo>
                  <a:lnTo>
                    <a:pt x="911009" y="143820"/>
                  </a:lnTo>
                  <a:lnTo>
                    <a:pt x="942029" y="174840"/>
                  </a:lnTo>
                  <a:lnTo>
                    <a:pt x="970475" y="208270"/>
                  </a:lnTo>
                  <a:lnTo>
                    <a:pt x="996185" y="243947"/>
                  </a:lnTo>
                  <a:lnTo>
                    <a:pt x="1018996" y="281709"/>
                  </a:lnTo>
                  <a:lnTo>
                    <a:pt x="1038744" y="321392"/>
                  </a:lnTo>
                  <a:lnTo>
                    <a:pt x="1055268" y="362833"/>
                  </a:lnTo>
                  <a:lnTo>
                    <a:pt x="1068403" y="405870"/>
                  </a:lnTo>
                  <a:lnTo>
                    <a:pt x="1077987" y="450340"/>
                  </a:lnTo>
                  <a:lnTo>
                    <a:pt x="1083857" y="496079"/>
                  </a:lnTo>
                  <a:lnTo>
                    <a:pt x="1085850" y="542925"/>
                  </a:lnTo>
                  <a:lnTo>
                    <a:pt x="1083857" y="589770"/>
                  </a:lnTo>
                  <a:lnTo>
                    <a:pt x="1077987" y="635509"/>
                  </a:lnTo>
                  <a:lnTo>
                    <a:pt x="1068403" y="679979"/>
                  </a:lnTo>
                  <a:lnTo>
                    <a:pt x="1055268" y="723016"/>
                  </a:lnTo>
                  <a:lnTo>
                    <a:pt x="1038744" y="764457"/>
                  </a:lnTo>
                  <a:lnTo>
                    <a:pt x="1018996" y="804140"/>
                  </a:lnTo>
                  <a:lnTo>
                    <a:pt x="996185" y="841902"/>
                  </a:lnTo>
                  <a:lnTo>
                    <a:pt x="970475" y="877579"/>
                  </a:lnTo>
                  <a:lnTo>
                    <a:pt x="942029" y="911009"/>
                  </a:lnTo>
                  <a:lnTo>
                    <a:pt x="911009" y="942029"/>
                  </a:lnTo>
                  <a:lnTo>
                    <a:pt x="877579" y="970475"/>
                  </a:lnTo>
                  <a:lnTo>
                    <a:pt x="841902" y="996185"/>
                  </a:lnTo>
                  <a:lnTo>
                    <a:pt x="804140" y="1018996"/>
                  </a:lnTo>
                  <a:lnTo>
                    <a:pt x="764457" y="1038744"/>
                  </a:lnTo>
                  <a:lnTo>
                    <a:pt x="723016" y="1055268"/>
                  </a:lnTo>
                  <a:lnTo>
                    <a:pt x="679979" y="1068403"/>
                  </a:lnTo>
                  <a:lnTo>
                    <a:pt x="635509" y="1077987"/>
                  </a:lnTo>
                  <a:lnTo>
                    <a:pt x="589770" y="1083857"/>
                  </a:lnTo>
                  <a:lnTo>
                    <a:pt x="542925" y="1085850"/>
                  </a:lnTo>
                  <a:close/>
                </a:path>
              </a:pathLst>
            </a:custGeom>
            <a:solidFill>
              <a:srgbClr val="F1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577" y="4097811"/>
              <a:ext cx="513715" cy="447675"/>
            </a:xfrm>
            <a:custGeom>
              <a:avLst/>
              <a:gdLst/>
              <a:ahLst/>
              <a:cxnLst/>
              <a:rect l="l" t="t" r="r" b="b"/>
              <a:pathLst>
                <a:path w="513715" h="447675">
                  <a:moveTo>
                    <a:pt x="83954" y="447664"/>
                  </a:moveTo>
                  <a:lnTo>
                    <a:pt x="81000" y="447664"/>
                  </a:lnTo>
                  <a:lnTo>
                    <a:pt x="80066" y="447493"/>
                  </a:lnTo>
                  <a:lnTo>
                    <a:pt x="76309" y="445987"/>
                  </a:lnTo>
                  <a:lnTo>
                    <a:pt x="74420" y="443219"/>
                  </a:lnTo>
                  <a:lnTo>
                    <a:pt x="73656" y="325274"/>
                  </a:lnTo>
                  <a:lnTo>
                    <a:pt x="44746" y="316935"/>
                  </a:lnTo>
                  <a:lnTo>
                    <a:pt x="21360" y="299130"/>
                  </a:lnTo>
                  <a:lnTo>
                    <a:pt x="5708" y="274079"/>
                  </a:lnTo>
                  <a:lnTo>
                    <a:pt x="0" y="244003"/>
                  </a:lnTo>
                  <a:lnTo>
                    <a:pt x="0" y="81614"/>
                  </a:lnTo>
                  <a:lnTo>
                    <a:pt x="6387" y="49877"/>
                  </a:lnTo>
                  <a:lnTo>
                    <a:pt x="23796" y="23932"/>
                  </a:lnTo>
                  <a:lnTo>
                    <a:pt x="49594" y="6424"/>
                  </a:lnTo>
                  <a:lnTo>
                    <a:pt x="81151" y="0"/>
                  </a:lnTo>
                  <a:lnTo>
                    <a:pt x="431965" y="0"/>
                  </a:lnTo>
                  <a:lnTo>
                    <a:pt x="463515" y="6424"/>
                  </a:lnTo>
                  <a:lnTo>
                    <a:pt x="476376" y="15154"/>
                  </a:lnTo>
                  <a:lnTo>
                    <a:pt x="81151" y="15154"/>
                  </a:lnTo>
                  <a:lnTo>
                    <a:pt x="55454" y="20385"/>
                  </a:lnTo>
                  <a:lnTo>
                    <a:pt x="34446" y="34642"/>
                  </a:lnTo>
                  <a:lnTo>
                    <a:pt x="20270" y="55770"/>
                  </a:lnTo>
                  <a:lnTo>
                    <a:pt x="15068" y="81614"/>
                  </a:lnTo>
                  <a:lnTo>
                    <a:pt x="15068" y="244003"/>
                  </a:lnTo>
                  <a:lnTo>
                    <a:pt x="34446" y="290974"/>
                  </a:lnTo>
                  <a:lnTo>
                    <a:pt x="81151" y="310462"/>
                  </a:lnTo>
                  <a:lnTo>
                    <a:pt x="85290" y="310462"/>
                  </a:lnTo>
                  <a:lnTo>
                    <a:pt x="88655" y="313827"/>
                  </a:lnTo>
                  <a:lnTo>
                    <a:pt x="89348" y="421265"/>
                  </a:lnTo>
                  <a:lnTo>
                    <a:pt x="110154" y="421265"/>
                  </a:lnTo>
                  <a:lnTo>
                    <a:pt x="85943" y="446846"/>
                  </a:lnTo>
                  <a:lnTo>
                    <a:pt x="83954" y="447664"/>
                  </a:lnTo>
                  <a:close/>
                </a:path>
                <a:path w="513715" h="447675">
                  <a:moveTo>
                    <a:pt x="110154" y="421265"/>
                  </a:moveTo>
                  <a:lnTo>
                    <a:pt x="89348" y="421265"/>
                  </a:lnTo>
                  <a:lnTo>
                    <a:pt x="193414" y="311311"/>
                  </a:lnTo>
                  <a:lnTo>
                    <a:pt x="195383" y="310462"/>
                  </a:lnTo>
                  <a:lnTo>
                    <a:pt x="431956" y="310462"/>
                  </a:lnTo>
                  <a:lnTo>
                    <a:pt x="457645" y="305231"/>
                  </a:lnTo>
                  <a:lnTo>
                    <a:pt x="478647" y="290974"/>
                  </a:lnTo>
                  <a:lnTo>
                    <a:pt x="492818" y="269847"/>
                  </a:lnTo>
                  <a:lnTo>
                    <a:pt x="498018" y="244003"/>
                  </a:lnTo>
                  <a:lnTo>
                    <a:pt x="498018" y="81614"/>
                  </a:lnTo>
                  <a:lnTo>
                    <a:pt x="492818" y="55770"/>
                  </a:lnTo>
                  <a:lnTo>
                    <a:pt x="478647" y="34642"/>
                  </a:lnTo>
                  <a:lnTo>
                    <a:pt x="457645" y="20385"/>
                  </a:lnTo>
                  <a:lnTo>
                    <a:pt x="431955" y="15154"/>
                  </a:lnTo>
                  <a:lnTo>
                    <a:pt x="476376" y="15154"/>
                  </a:lnTo>
                  <a:lnTo>
                    <a:pt x="489307" y="23932"/>
                  </a:lnTo>
                  <a:lnTo>
                    <a:pt x="506711" y="49877"/>
                  </a:lnTo>
                  <a:lnTo>
                    <a:pt x="513097" y="81614"/>
                  </a:lnTo>
                  <a:lnTo>
                    <a:pt x="513097" y="244003"/>
                  </a:lnTo>
                  <a:lnTo>
                    <a:pt x="506711" y="275740"/>
                  </a:lnTo>
                  <a:lnTo>
                    <a:pt x="489307" y="301685"/>
                  </a:lnTo>
                  <a:lnTo>
                    <a:pt x="463515" y="319193"/>
                  </a:lnTo>
                  <a:lnTo>
                    <a:pt x="431965" y="325617"/>
                  </a:lnTo>
                  <a:lnTo>
                    <a:pt x="200677" y="325617"/>
                  </a:lnTo>
                  <a:lnTo>
                    <a:pt x="110154" y="421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50137" y="4168035"/>
              <a:ext cx="217967" cy="195238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682823" y="3779830"/>
            <a:ext cx="1085850" cy="1085850"/>
            <a:chOff x="1682823" y="3779830"/>
            <a:chExt cx="1085850" cy="1085850"/>
          </a:xfrm>
        </p:grpSpPr>
        <p:sp>
          <p:nvSpPr>
            <p:cNvPr id="22" name="object 22"/>
            <p:cNvSpPr/>
            <p:nvPr/>
          </p:nvSpPr>
          <p:spPr>
            <a:xfrm>
              <a:off x="1682823" y="3779830"/>
              <a:ext cx="1085850" cy="1085850"/>
            </a:xfrm>
            <a:custGeom>
              <a:avLst/>
              <a:gdLst/>
              <a:ahLst/>
              <a:cxnLst/>
              <a:rect l="l" t="t" r="r" b="b"/>
              <a:pathLst>
                <a:path w="1085850" h="1085850">
                  <a:moveTo>
                    <a:pt x="542925" y="1085850"/>
                  </a:moveTo>
                  <a:lnTo>
                    <a:pt x="496079" y="1083857"/>
                  </a:lnTo>
                  <a:lnTo>
                    <a:pt x="450340" y="1077987"/>
                  </a:lnTo>
                  <a:lnTo>
                    <a:pt x="405870" y="1068403"/>
                  </a:lnTo>
                  <a:lnTo>
                    <a:pt x="362833" y="1055268"/>
                  </a:lnTo>
                  <a:lnTo>
                    <a:pt x="321392" y="1038744"/>
                  </a:lnTo>
                  <a:lnTo>
                    <a:pt x="281709" y="1018996"/>
                  </a:lnTo>
                  <a:lnTo>
                    <a:pt x="243947" y="996185"/>
                  </a:lnTo>
                  <a:lnTo>
                    <a:pt x="208270" y="970475"/>
                  </a:lnTo>
                  <a:lnTo>
                    <a:pt x="174840" y="942029"/>
                  </a:lnTo>
                  <a:lnTo>
                    <a:pt x="143820" y="911009"/>
                  </a:lnTo>
                  <a:lnTo>
                    <a:pt x="115374" y="877579"/>
                  </a:lnTo>
                  <a:lnTo>
                    <a:pt x="89664" y="841902"/>
                  </a:lnTo>
                  <a:lnTo>
                    <a:pt x="66853" y="804140"/>
                  </a:lnTo>
                  <a:lnTo>
                    <a:pt x="47105" y="764457"/>
                  </a:lnTo>
                  <a:lnTo>
                    <a:pt x="30581" y="723016"/>
                  </a:lnTo>
                  <a:lnTo>
                    <a:pt x="17446" y="679979"/>
                  </a:lnTo>
                  <a:lnTo>
                    <a:pt x="7862" y="635509"/>
                  </a:lnTo>
                  <a:lnTo>
                    <a:pt x="1992" y="589770"/>
                  </a:lnTo>
                  <a:lnTo>
                    <a:pt x="0" y="542925"/>
                  </a:lnTo>
                  <a:lnTo>
                    <a:pt x="1992" y="496079"/>
                  </a:lnTo>
                  <a:lnTo>
                    <a:pt x="7862" y="450340"/>
                  </a:lnTo>
                  <a:lnTo>
                    <a:pt x="17446" y="405870"/>
                  </a:lnTo>
                  <a:lnTo>
                    <a:pt x="30581" y="362833"/>
                  </a:lnTo>
                  <a:lnTo>
                    <a:pt x="47105" y="321392"/>
                  </a:lnTo>
                  <a:lnTo>
                    <a:pt x="66853" y="281709"/>
                  </a:lnTo>
                  <a:lnTo>
                    <a:pt x="89664" y="243947"/>
                  </a:lnTo>
                  <a:lnTo>
                    <a:pt x="115374" y="208270"/>
                  </a:lnTo>
                  <a:lnTo>
                    <a:pt x="143820" y="174840"/>
                  </a:lnTo>
                  <a:lnTo>
                    <a:pt x="174840" y="143820"/>
                  </a:lnTo>
                  <a:lnTo>
                    <a:pt x="208270" y="115374"/>
                  </a:lnTo>
                  <a:lnTo>
                    <a:pt x="243947" y="89664"/>
                  </a:lnTo>
                  <a:lnTo>
                    <a:pt x="281709" y="66853"/>
                  </a:lnTo>
                  <a:lnTo>
                    <a:pt x="321392" y="47105"/>
                  </a:lnTo>
                  <a:lnTo>
                    <a:pt x="362833" y="30581"/>
                  </a:lnTo>
                  <a:lnTo>
                    <a:pt x="405870" y="17446"/>
                  </a:lnTo>
                  <a:lnTo>
                    <a:pt x="450340" y="7862"/>
                  </a:lnTo>
                  <a:lnTo>
                    <a:pt x="496079" y="1992"/>
                  </a:lnTo>
                  <a:lnTo>
                    <a:pt x="542925" y="0"/>
                  </a:lnTo>
                  <a:lnTo>
                    <a:pt x="589770" y="1992"/>
                  </a:lnTo>
                  <a:lnTo>
                    <a:pt x="635509" y="7862"/>
                  </a:lnTo>
                  <a:lnTo>
                    <a:pt x="679979" y="17446"/>
                  </a:lnTo>
                  <a:lnTo>
                    <a:pt x="723016" y="30581"/>
                  </a:lnTo>
                  <a:lnTo>
                    <a:pt x="764457" y="47105"/>
                  </a:lnTo>
                  <a:lnTo>
                    <a:pt x="804140" y="66853"/>
                  </a:lnTo>
                  <a:lnTo>
                    <a:pt x="841902" y="89664"/>
                  </a:lnTo>
                  <a:lnTo>
                    <a:pt x="877579" y="115374"/>
                  </a:lnTo>
                  <a:lnTo>
                    <a:pt x="911009" y="143820"/>
                  </a:lnTo>
                  <a:lnTo>
                    <a:pt x="942029" y="174840"/>
                  </a:lnTo>
                  <a:lnTo>
                    <a:pt x="970475" y="208270"/>
                  </a:lnTo>
                  <a:lnTo>
                    <a:pt x="996185" y="243947"/>
                  </a:lnTo>
                  <a:lnTo>
                    <a:pt x="1018996" y="281709"/>
                  </a:lnTo>
                  <a:lnTo>
                    <a:pt x="1038744" y="321392"/>
                  </a:lnTo>
                  <a:lnTo>
                    <a:pt x="1055268" y="362833"/>
                  </a:lnTo>
                  <a:lnTo>
                    <a:pt x="1068403" y="405870"/>
                  </a:lnTo>
                  <a:lnTo>
                    <a:pt x="1077987" y="450340"/>
                  </a:lnTo>
                  <a:lnTo>
                    <a:pt x="1083857" y="496079"/>
                  </a:lnTo>
                  <a:lnTo>
                    <a:pt x="1085850" y="542925"/>
                  </a:lnTo>
                  <a:lnTo>
                    <a:pt x="1083857" y="589770"/>
                  </a:lnTo>
                  <a:lnTo>
                    <a:pt x="1077987" y="635509"/>
                  </a:lnTo>
                  <a:lnTo>
                    <a:pt x="1068403" y="679979"/>
                  </a:lnTo>
                  <a:lnTo>
                    <a:pt x="1055268" y="723016"/>
                  </a:lnTo>
                  <a:lnTo>
                    <a:pt x="1038744" y="764457"/>
                  </a:lnTo>
                  <a:lnTo>
                    <a:pt x="1018996" y="804140"/>
                  </a:lnTo>
                  <a:lnTo>
                    <a:pt x="996185" y="841902"/>
                  </a:lnTo>
                  <a:lnTo>
                    <a:pt x="970475" y="877579"/>
                  </a:lnTo>
                  <a:lnTo>
                    <a:pt x="942029" y="911009"/>
                  </a:lnTo>
                  <a:lnTo>
                    <a:pt x="911009" y="942029"/>
                  </a:lnTo>
                  <a:lnTo>
                    <a:pt x="877579" y="970475"/>
                  </a:lnTo>
                  <a:lnTo>
                    <a:pt x="841902" y="996185"/>
                  </a:lnTo>
                  <a:lnTo>
                    <a:pt x="804140" y="1018996"/>
                  </a:lnTo>
                  <a:lnTo>
                    <a:pt x="764457" y="1038744"/>
                  </a:lnTo>
                  <a:lnTo>
                    <a:pt x="723016" y="1055268"/>
                  </a:lnTo>
                  <a:lnTo>
                    <a:pt x="679979" y="1068403"/>
                  </a:lnTo>
                  <a:lnTo>
                    <a:pt x="635509" y="1077987"/>
                  </a:lnTo>
                  <a:lnTo>
                    <a:pt x="589770" y="1083857"/>
                  </a:lnTo>
                  <a:lnTo>
                    <a:pt x="542925" y="1085850"/>
                  </a:lnTo>
                  <a:close/>
                </a:path>
              </a:pathLst>
            </a:custGeom>
            <a:solidFill>
              <a:srgbClr val="F1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29883" y="4210902"/>
              <a:ext cx="177186" cy="1515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89391" y="4102810"/>
              <a:ext cx="266700" cy="368300"/>
            </a:xfrm>
            <a:custGeom>
              <a:avLst/>
              <a:gdLst/>
              <a:ahLst/>
              <a:cxnLst/>
              <a:rect l="l" t="t" r="r" b="b"/>
              <a:pathLst>
                <a:path w="266700" h="368300">
                  <a:moveTo>
                    <a:pt x="266357" y="23126"/>
                  </a:moveTo>
                  <a:lnTo>
                    <a:pt x="265036" y="16598"/>
                  </a:lnTo>
                  <a:lnTo>
                    <a:pt x="264541" y="14135"/>
                  </a:lnTo>
                  <a:lnTo>
                    <a:pt x="259588" y="6781"/>
                  </a:lnTo>
                  <a:lnTo>
                    <a:pt x="252260" y="1816"/>
                  </a:lnTo>
                  <a:lnTo>
                    <a:pt x="249796" y="1320"/>
                  </a:lnTo>
                  <a:lnTo>
                    <a:pt x="249796" y="19532"/>
                  </a:lnTo>
                  <a:lnTo>
                    <a:pt x="249796" y="348183"/>
                  </a:lnTo>
                  <a:lnTo>
                    <a:pt x="246875" y="351104"/>
                  </a:lnTo>
                  <a:lnTo>
                    <a:pt x="239699" y="351104"/>
                  </a:lnTo>
                  <a:lnTo>
                    <a:pt x="236791" y="348183"/>
                  </a:lnTo>
                  <a:lnTo>
                    <a:pt x="236791" y="29908"/>
                  </a:lnTo>
                  <a:lnTo>
                    <a:pt x="237909" y="27216"/>
                  </a:lnTo>
                  <a:lnTo>
                    <a:pt x="236791" y="24498"/>
                  </a:lnTo>
                  <a:lnTo>
                    <a:pt x="236791" y="19532"/>
                  </a:lnTo>
                  <a:lnTo>
                    <a:pt x="239699" y="16598"/>
                  </a:lnTo>
                  <a:lnTo>
                    <a:pt x="246875" y="16598"/>
                  </a:lnTo>
                  <a:lnTo>
                    <a:pt x="249796" y="19532"/>
                  </a:lnTo>
                  <a:lnTo>
                    <a:pt x="249796" y="1320"/>
                  </a:lnTo>
                  <a:lnTo>
                    <a:pt x="220776" y="20345"/>
                  </a:lnTo>
                  <a:lnTo>
                    <a:pt x="2019" y="110464"/>
                  </a:lnTo>
                  <a:lnTo>
                    <a:pt x="0" y="115316"/>
                  </a:lnTo>
                  <a:lnTo>
                    <a:pt x="3048" y="122770"/>
                  </a:lnTo>
                  <a:lnTo>
                    <a:pt x="6146" y="124701"/>
                  </a:lnTo>
                  <a:lnTo>
                    <a:pt x="9398" y="124701"/>
                  </a:lnTo>
                  <a:lnTo>
                    <a:pt x="10452" y="124701"/>
                  </a:lnTo>
                  <a:lnTo>
                    <a:pt x="11506" y="124510"/>
                  </a:lnTo>
                  <a:lnTo>
                    <a:pt x="220218" y="38531"/>
                  </a:lnTo>
                  <a:lnTo>
                    <a:pt x="220218" y="344576"/>
                  </a:lnTo>
                  <a:lnTo>
                    <a:pt x="222034" y="353580"/>
                  </a:lnTo>
                  <a:lnTo>
                    <a:pt x="226987" y="360934"/>
                  </a:lnTo>
                  <a:lnTo>
                    <a:pt x="234315" y="365887"/>
                  </a:lnTo>
                  <a:lnTo>
                    <a:pt x="243293" y="367715"/>
                  </a:lnTo>
                  <a:lnTo>
                    <a:pt x="252260" y="365887"/>
                  </a:lnTo>
                  <a:lnTo>
                    <a:pt x="259588" y="360934"/>
                  </a:lnTo>
                  <a:lnTo>
                    <a:pt x="264541" y="353580"/>
                  </a:lnTo>
                  <a:lnTo>
                    <a:pt x="265036" y="351104"/>
                  </a:lnTo>
                  <a:lnTo>
                    <a:pt x="266357" y="344576"/>
                  </a:lnTo>
                  <a:lnTo>
                    <a:pt x="266357" y="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73467" y="4344683"/>
              <a:ext cx="353831" cy="1962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41321" y="4142777"/>
              <a:ext cx="177800" cy="266065"/>
            </a:xfrm>
            <a:custGeom>
              <a:avLst/>
              <a:gdLst/>
              <a:ahLst/>
              <a:cxnLst/>
              <a:rect l="l" t="t" r="r" b="b"/>
              <a:pathLst>
                <a:path w="177800" h="266064">
                  <a:moveTo>
                    <a:pt x="41262" y="124485"/>
                  </a:moveTo>
                  <a:lnTo>
                    <a:pt x="38658" y="111633"/>
                  </a:lnTo>
                  <a:lnTo>
                    <a:pt x="31584" y="101117"/>
                  </a:lnTo>
                  <a:lnTo>
                    <a:pt x="21107" y="94018"/>
                  </a:lnTo>
                  <a:lnTo>
                    <a:pt x="8280" y="91414"/>
                  </a:lnTo>
                  <a:lnTo>
                    <a:pt x="3708" y="91414"/>
                  </a:lnTo>
                  <a:lnTo>
                    <a:pt x="0" y="95135"/>
                  </a:lnTo>
                  <a:lnTo>
                    <a:pt x="0" y="104305"/>
                  </a:lnTo>
                  <a:lnTo>
                    <a:pt x="3708" y="108026"/>
                  </a:lnTo>
                  <a:lnTo>
                    <a:pt x="17335" y="108026"/>
                  </a:lnTo>
                  <a:lnTo>
                    <a:pt x="24701" y="115417"/>
                  </a:lnTo>
                  <a:lnTo>
                    <a:pt x="24701" y="156121"/>
                  </a:lnTo>
                  <a:lnTo>
                    <a:pt x="17335" y="163512"/>
                  </a:lnTo>
                  <a:lnTo>
                    <a:pt x="3708" y="163512"/>
                  </a:lnTo>
                  <a:lnTo>
                    <a:pt x="0" y="167233"/>
                  </a:lnTo>
                  <a:lnTo>
                    <a:pt x="0" y="176403"/>
                  </a:lnTo>
                  <a:lnTo>
                    <a:pt x="3708" y="180124"/>
                  </a:lnTo>
                  <a:lnTo>
                    <a:pt x="8280" y="180124"/>
                  </a:lnTo>
                  <a:lnTo>
                    <a:pt x="21107" y="177520"/>
                  </a:lnTo>
                  <a:lnTo>
                    <a:pt x="31584" y="170421"/>
                  </a:lnTo>
                  <a:lnTo>
                    <a:pt x="38658" y="159905"/>
                  </a:lnTo>
                  <a:lnTo>
                    <a:pt x="41262" y="147040"/>
                  </a:lnTo>
                  <a:lnTo>
                    <a:pt x="41262" y="124485"/>
                  </a:lnTo>
                  <a:close/>
                </a:path>
                <a:path w="177800" h="266064">
                  <a:moveTo>
                    <a:pt x="139077" y="254812"/>
                  </a:moveTo>
                  <a:lnTo>
                    <a:pt x="57200" y="172707"/>
                  </a:lnTo>
                  <a:lnTo>
                    <a:pt x="51955" y="172707"/>
                  </a:lnTo>
                  <a:lnTo>
                    <a:pt x="45478" y="179197"/>
                  </a:lnTo>
                  <a:lnTo>
                    <a:pt x="45478" y="184467"/>
                  </a:lnTo>
                  <a:lnTo>
                    <a:pt x="125730" y="264947"/>
                  </a:lnTo>
                  <a:lnTo>
                    <a:pt x="127850" y="265760"/>
                  </a:lnTo>
                  <a:lnTo>
                    <a:pt x="129971" y="265760"/>
                  </a:lnTo>
                  <a:lnTo>
                    <a:pt x="132092" y="265760"/>
                  </a:lnTo>
                  <a:lnTo>
                    <a:pt x="134213" y="264947"/>
                  </a:lnTo>
                  <a:lnTo>
                    <a:pt x="139077" y="260083"/>
                  </a:lnTo>
                  <a:lnTo>
                    <a:pt x="139077" y="254812"/>
                  </a:lnTo>
                  <a:close/>
                </a:path>
                <a:path w="177800" h="266064">
                  <a:moveTo>
                    <a:pt x="139077" y="6489"/>
                  </a:moveTo>
                  <a:lnTo>
                    <a:pt x="132600" y="0"/>
                  </a:lnTo>
                  <a:lnTo>
                    <a:pt x="127355" y="0"/>
                  </a:lnTo>
                  <a:lnTo>
                    <a:pt x="45478" y="82105"/>
                  </a:lnTo>
                  <a:lnTo>
                    <a:pt x="45478" y="87363"/>
                  </a:lnTo>
                  <a:lnTo>
                    <a:pt x="50330" y="92240"/>
                  </a:lnTo>
                  <a:lnTo>
                    <a:pt x="52451" y="93040"/>
                  </a:lnTo>
                  <a:lnTo>
                    <a:pt x="54571" y="93040"/>
                  </a:lnTo>
                  <a:lnTo>
                    <a:pt x="56692" y="93040"/>
                  </a:lnTo>
                  <a:lnTo>
                    <a:pt x="58801" y="92240"/>
                  </a:lnTo>
                  <a:lnTo>
                    <a:pt x="139077" y="11747"/>
                  </a:lnTo>
                  <a:lnTo>
                    <a:pt x="139077" y="6489"/>
                  </a:lnTo>
                  <a:close/>
                </a:path>
                <a:path w="177800" h="266064">
                  <a:moveTo>
                    <a:pt x="177698" y="131178"/>
                  </a:moveTo>
                  <a:lnTo>
                    <a:pt x="173990" y="127457"/>
                  </a:lnTo>
                  <a:lnTo>
                    <a:pt x="58204" y="127457"/>
                  </a:lnTo>
                  <a:lnTo>
                    <a:pt x="54483" y="131178"/>
                  </a:lnTo>
                  <a:lnTo>
                    <a:pt x="54483" y="140347"/>
                  </a:lnTo>
                  <a:lnTo>
                    <a:pt x="58204" y="144068"/>
                  </a:lnTo>
                  <a:lnTo>
                    <a:pt x="169418" y="144068"/>
                  </a:lnTo>
                  <a:lnTo>
                    <a:pt x="173990" y="144068"/>
                  </a:lnTo>
                  <a:lnTo>
                    <a:pt x="177698" y="140360"/>
                  </a:lnTo>
                  <a:lnTo>
                    <a:pt x="177698" y="131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230099" y="3133186"/>
            <a:ext cx="5029200" cy="4876800"/>
            <a:chOff x="12230099" y="3133186"/>
            <a:chExt cx="5029200" cy="4876800"/>
          </a:xfrm>
        </p:grpSpPr>
        <p:sp>
          <p:nvSpPr>
            <p:cNvPr id="28" name="object 28"/>
            <p:cNvSpPr/>
            <p:nvPr/>
          </p:nvSpPr>
          <p:spPr>
            <a:xfrm>
              <a:off x="12230099" y="3133186"/>
              <a:ext cx="5029200" cy="4876800"/>
            </a:xfrm>
            <a:custGeom>
              <a:avLst/>
              <a:gdLst/>
              <a:ahLst/>
              <a:cxnLst/>
              <a:rect l="l" t="t" r="r" b="b"/>
              <a:pathLst>
                <a:path w="5029200" h="4876800">
                  <a:moveTo>
                    <a:pt x="5029199" y="4876799"/>
                  </a:moveTo>
                  <a:lnTo>
                    <a:pt x="0" y="4876799"/>
                  </a:lnTo>
                  <a:lnTo>
                    <a:pt x="0" y="0"/>
                  </a:lnTo>
                  <a:lnTo>
                    <a:pt x="5029199" y="0"/>
                  </a:lnTo>
                  <a:lnTo>
                    <a:pt x="5029199" y="48767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45982" y="3415746"/>
              <a:ext cx="2549407" cy="186382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28700" y="3133186"/>
            <a:ext cx="5029200" cy="487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654050">
              <a:lnSpc>
                <a:spcPct val="100000"/>
              </a:lnSpc>
              <a:spcBef>
                <a:spcPts val="2565"/>
              </a:spcBef>
            </a:pPr>
            <a:r>
              <a:rPr sz="2800" b="1" spc="290" dirty="0">
                <a:latin typeface="Calibri"/>
                <a:cs typeface="Calibri"/>
              </a:rPr>
              <a:t>E-</a:t>
            </a:r>
            <a:r>
              <a:rPr sz="2800" b="1" spc="155" dirty="0">
                <a:latin typeface="Calibri"/>
                <a:cs typeface="Calibri"/>
              </a:rPr>
              <a:t>Bülten'e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150" dirty="0">
                <a:latin typeface="Calibri"/>
                <a:cs typeface="Calibri"/>
              </a:rPr>
              <a:t>abone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110" dirty="0">
                <a:latin typeface="Calibri"/>
                <a:cs typeface="Calibri"/>
              </a:rPr>
              <a:t>olun</a:t>
            </a:r>
            <a:endParaRPr sz="2800">
              <a:latin typeface="Calibri"/>
              <a:cs typeface="Calibri"/>
            </a:endParaRPr>
          </a:p>
          <a:p>
            <a:pPr marL="654050" marR="1382395">
              <a:lnSpc>
                <a:spcPct val="107500"/>
              </a:lnSpc>
              <a:spcBef>
                <a:spcPts val="2835"/>
              </a:spcBef>
            </a:pPr>
            <a:r>
              <a:rPr sz="2500" spc="110" dirty="0">
                <a:latin typeface="Calibri"/>
                <a:cs typeface="Calibri"/>
              </a:rPr>
              <a:t>Bültenlerde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95" dirty="0">
                <a:latin typeface="Calibri"/>
                <a:cs typeface="Calibri"/>
              </a:rPr>
              <a:t>düzenli </a:t>
            </a:r>
            <a:r>
              <a:rPr sz="2500" spc="105" dirty="0">
                <a:latin typeface="Calibri"/>
                <a:cs typeface="Calibri"/>
              </a:rPr>
              <a:t>olarak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85" dirty="0">
                <a:latin typeface="Calibri"/>
                <a:cs typeface="Calibri"/>
              </a:rPr>
              <a:t>projelerle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70" dirty="0">
                <a:latin typeface="Calibri"/>
                <a:cs typeface="Calibri"/>
              </a:rPr>
              <a:t>ilgili </a:t>
            </a:r>
            <a:r>
              <a:rPr sz="2500" spc="100" dirty="0">
                <a:latin typeface="Calibri"/>
                <a:cs typeface="Calibri"/>
              </a:rPr>
              <a:t>çağrılar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ve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85" dirty="0">
                <a:latin typeface="Calibri"/>
                <a:cs typeface="Calibri"/>
              </a:rPr>
              <a:t>haberler </a:t>
            </a:r>
            <a:r>
              <a:rPr sz="2500" spc="75" dirty="0">
                <a:latin typeface="Calibri"/>
                <a:cs typeface="Calibri"/>
              </a:rPr>
              <a:t>yayınlnır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576" rIns="0" bIns="0" rtlCol="0">
            <a:spAutoFit/>
          </a:bodyPr>
          <a:lstStyle/>
          <a:p>
            <a:pPr marL="5393055">
              <a:lnSpc>
                <a:spcPct val="100000"/>
              </a:lnSpc>
              <a:spcBef>
                <a:spcPts val="100"/>
              </a:spcBef>
            </a:pPr>
            <a:r>
              <a:rPr spc="640" dirty="0"/>
              <a:t>COST'U</a:t>
            </a:r>
            <a:r>
              <a:rPr spc="100" dirty="0"/>
              <a:t> </a:t>
            </a:r>
            <a:r>
              <a:rPr spc="1010" dirty="0"/>
              <a:t>TAKİP</a:t>
            </a:r>
            <a:r>
              <a:rPr spc="100" dirty="0"/>
              <a:t> </a:t>
            </a:r>
            <a:r>
              <a:rPr spc="835" dirty="0"/>
              <a:t>EDİN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29400" y="3133186"/>
            <a:ext cx="5029200" cy="487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660400">
              <a:lnSpc>
                <a:spcPct val="100000"/>
              </a:lnSpc>
              <a:spcBef>
                <a:spcPts val="2565"/>
              </a:spcBef>
            </a:pPr>
            <a:r>
              <a:rPr sz="2800" b="1" spc="190" dirty="0">
                <a:latin typeface="Calibri"/>
                <a:cs typeface="Calibri"/>
              </a:rPr>
              <a:t>Paylaşın</a:t>
            </a:r>
            <a:endParaRPr sz="2800">
              <a:latin typeface="Calibri"/>
              <a:cs typeface="Calibri"/>
            </a:endParaRPr>
          </a:p>
          <a:p>
            <a:pPr marL="660400" marR="868044">
              <a:lnSpc>
                <a:spcPct val="107500"/>
              </a:lnSpc>
              <a:spcBef>
                <a:spcPts val="2835"/>
              </a:spcBef>
            </a:pPr>
            <a:r>
              <a:rPr sz="2500" spc="105" dirty="0">
                <a:latin typeface="Calibri"/>
                <a:cs typeface="Calibri"/>
              </a:rPr>
              <a:t>Başvurabileceğini </a:t>
            </a:r>
            <a:r>
              <a:rPr sz="2500" spc="110" dirty="0">
                <a:latin typeface="Calibri"/>
                <a:cs typeface="Calibri"/>
              </a:rPr>
              <a:t>düşündüğünüz </a:t>
            </a:r>
            <a:r>
              <a:rPr sz="2500" spc="100" dirty="0">
                <a:latin typeface="Calibri"/>
                <a:cs typeface="Calibri"/>
              </a:rPr>
              <a:t>araştırmacılarla</a:t>
            </a:r>
            <a:r>
              <a:rPr sz="2500" spc="90" dirty="0">
                <a:latin typeface="Calibri"/>
                <a:cs typeface="Calibri"/>
              </a:rPr>
              <a:t> </a:t>
            </a:r>
            <a:r>
              <a:rPr sz="2500" spc="70" dirty="0">
                <a:latin typeface="Calibri"/>
                <a:cs typeface="Calibri"/>
              </a:rPr>
              <a:t>fırsatları </a:t>
            </a:r>
            <a:r>
              <a:rPr sz="2500" spc="110" dirty="0">
                <a:latin typeface="Calibri"/>
                <a:cs typeface="Calibri"/>
              </a:rPr>
              <a:t>paylaşın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30099" y="3133186"/>
            <a:ext cx="5029200" cy="487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654050">
              <a:lnSpc>
                <a:spcPct val="100000"/>
              </a:lnSpc>
              <a:spcBef>
                <a:spcPts val="5"/>
              </a:spcBef>
            </a:pPr>
            <a:r>
              <a:rPr sz="2800" b="1" spc="155" dirty="0">
                <a:latin typeface="Calibri"/>
                <a:cs typeface="Calibri"/>
                <a:hlinkClick r:id="rId18"/>
              </a:rPr>
              <a:t>www.cost.eu/events/</a:t>
            </a:r>
            <a:endParaRPr sz="2800">
              <a:latin typeface="Calibri"/>
              <a:cs typeface="Calibri"/>
            </a:endParaRPr>
          </a:p>
          <a:p>
            <a:pPr marL="654050" marR="1123950">
              <a:lnSpc>
                <a:spcPct val="107500"/>
              </a:lnSpc>
              <a:spcBef>
                <a:spcPts val="2830"/>
              </a:spcBef>
            </a:pPr>
            <a:r>
              <a:rPr sz="2500" spc="105" dirty="0">
                <a:latin typeface="Calibri"/>
                <a:cs typeface="Calibri"/>
              </a:rPr>
              <a:t>Düzenli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105" dirty="0">
                <a:latin typeface="Calibri"/>
                <a:cs typeface="Calibri"/>
              </a:rPr>
              <a:t>olarak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80" dirty="0">
                <a:latin typeface="Calibri"/>
                <a:cs typeface="Calibri"/>
              </a:rPr>
              <a:t>çağrıları </a:t>
            </a:r>
            <a:r>
              <a:rPr sz="2500" spc="95" dirty="0">
                <a:latin typeface="Calibri"/>
                <a:cs typeface="Calibri"/>
              </a:rPr>
              <a:t>takip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50" dirty="0">
                <a:latin typeface="Calibri"/>
                <a:cs typeface="Calibri"/>
              </a:rPr>
              <a:t>et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674" y="4717930"/>
            <a:ext cx="5381318" cy="55690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6699349"/>
            <a:ext cx="4451985" cy="2543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250" b="1" spc="565" dirty="0">
                <a:latin typeface="Calibri"/>
                <a:cs typeface="Calibri"/>
              </a:rPr>
              <a:t>İletişime</a:t>
            </a:r>
            <a:endParaRPr sz="8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250" spc="405" dirty="0">
                <a:latin typeface="Calibri"/>
                <a:cs typeface="Calibri"/>
              </a:rPr>
              <a:t>Geçin</a:t>
            </a:r>
            <a:endParaRPr sz="8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67059" y="7713011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67059" y="564137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54358" y="3887496"/>
            <a:ext cx="4638041" cy="1211869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800" spc="290" dirty="0">
                <a:solidFill>
                  <a:srgbClr val="F14200"/>
                </a:solidFill>
              </a:rPr>
              <a:t>E-</a:t>
            </a:r>
            <a:r>
              <a:rPr sz="2800" spc="155" dirty="0">
                <a:solidFill>
                  <a:srgbClr val="F14200"/>
                </a:solidFill>
              </a:rPr>
              <a:t>posta</a:t>
            </a:r>
            <a:endParaRPr sz="2800" dirty="0"/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lang="tr-TR" sz="2500" b="0" spc="30" dirty="0" smtClean="0"/>
              <a:t>harranpdo@harran.edu.tr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4359" y="5959123"/>
            <a:ext cx="2310765" cy="1776126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800" b="1" spc="210" dirty="0">
                <a:solidFill>
                  <a:srgbClr val="F14200"/>
                </a:solidFill>
                <a:latin typeface="Calibri"/>
                <a:cs typeface="Calibri"/>
              </a:rPr>
              <a:t>Sosyal</a:t>
            </a:r>
            <a:r>
              <a:rPr sz="2800" b="1" spc="35" dirty="0">
                <a:solidFill>
                  <a:srgbClr val="F14200"/>
                </a:solidFill>
                <a:latin typeface="Calibri"/>
                <a:cs typeface="Calibri"/>
              </a:rPr>
              <a:t> </a:t>
            </a:r>
            <a:r>
              <a:rPr sz="2800" b="1" spc="95" dirty="0">
                <a:solidFill>
                  <a:srgbClr val="F14200"/>
                </a:solidFill>
                <a:latin typeface="Calibri"/>
                <a:cs typeface="Calibri"/>
              </a:rPr>
              <a:t>Medya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lang="tr-TR" sz="2500" dirty="0" smtClean="0">
                <a:latin typeface="Calibri"/>
                <a:cs typeface="Calibri"/>
              </a:rPr>
              <a:t>   Harran_pdo63</a:t>
            </a: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lang="tr-TR" sz="2500" dirty="0" smtClean="0">
                <a:latin typeface="Calibri"/>
                <a:cs typeface="Calibri"/>
              </a:rPr>
              <a:t>    @</a:t>
            </a:r>
            <a:r>
              <a:rPr lang="tr-TR" sz="2500" dirty="0" err="1" smtClean="0">
                <a:latin typeface="Calibri"/>
                <a:cs typeface="Calibri"/>
              </a:rPr>
              <a:t>harranpdo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89" y="692994"/>
            <a:ext cx="4686299" cy="46862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187" y="6847186"/>
            <a:ext cx="399831" cy="39983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005" y="7427757"/>
            <a:ext cx="536184" cy="4411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47525" y="2045269"/>
            <a:ext cx="5196205" cy="6249670"/>
            <a:chOff x="6547525" y="2045269"/>
            <a:chExt cx="5196205" cy="6249670"/>
          </a:xfrm>
        </p:grpSpPr>
        <p:sp>
          <p:nvSpPr>
            <p:cNvPr id="3" name="object 3"/>
            <p:cNvSpPr/>
            <p:nvPr/>
          </p:nvSpPr>
          <p:spPr>
            <a:xfrm>
              <a:off x="8174635" y="4889955"/>
              <a:ext cx="3569335" cy="3404870"/>
            </a:xfrm>
            <a:custGeom>
              <a:avLst/>
              <a:gdLst/>
              <a:ahLst/>
              <a:cxnLst/>
              <a:rect l="l" t="t" r="r" b="b"/>
              <a:pathLst>
                <a:path w="3569334" h="3404870">
                  <a:moveTo>
                    <a:pt x="2907101" y="3404406"/>
                  </a:moveTo>
                  <a:lnTo>
                    <a:pt x="2792000" y="2432014"/>
                  </a:lnTo>
                  <a:lnTo>
                    <a:pt x="2754398" y="2439682"/>
                  </a:lnTo>
                  <a:lnTo>
                    <a:pt x="2715519" y="2446937"/>
                  </a:lnTo>
                  <a:lnTo>
                    <a:pt x="2675343" y="2453777"/>
                  </a:lnTo>
                  <a:lnTo>
                    <a:pt x="2633851" y="2460201"/>
                  </a:lnTo>
                  <a:lnTo>
                    <a:pt x="2591023" y="2466210"/>
                  </a:lnTo>
                  <a:lnTo>
                    <a:pt x="2546838" y="2471801"/>
                  </a:lnTo>
                  <a:lnTo>
                    <a:pt x="2501278" y="2476975"/>
                  </a:lnTo>
                  <a:lnTo>
                    <a:pt x="2454323" y="2481729"/>
                  </a:lnTo>
                  <a:lnTo>
                    <a:pt x="2405953" y="2486063"/>
                  </a:lnTo>
                  <a:lnTo>
                    <a:pt x="2356148" y="2489977"/>
                  </a:lnTo>
                  <a:lnTo>
                    <a:pt x="2304889" y="2493469"/>
                  </a:lnTo>
                  <a:lnTo>
                    <a:pt x="2252156" y="2496537"/>
                  </a:lnTo>
                  <a:lnTo>
                    <a:pt x="2197928" y="2499183"/>
                  </a:lnTo>
                  <a:lnTo>
                    <a:pt x="2142188" y="2501403"/>
                  </a:lnTo>
                  <a:lnTo>
                    <a:pt x="2084914" y="2503198"/>
                  </a:lnTo>
                  <a:lnTo>
                    <a:pt x="2026087" y="2504566"/>
                  </a:lnTo>
                  <a:lnTo>
                    <a:pt x="1965687" y="2505507"/>
                  </a:lnTo>
                  <a:lnTo>
                    <a:pt x="1903696" y="2506020"/>
                  </a:lnTo>
                  <a:lnTo>
                    <a:pt x="1840092" y="2506103"/>
                  </a:lnTo>
                  <a:lnTo>
                    <a:pt x="1774856" y="2505756"/>
                  </a:lnTo>
                  <a:lnTo>
                    <a:pt x="1692689" y="2504712"/>
                  </a:lnTo>
                  <a:lnTo>
                    <a:pt x="1612994" y="2502624"/>
                  </a:lnTo>
                  <a:lnTo>
                    <a:pt x="1535733" y="2499508"/>
                  </a:lnTo>
                  <a:lnTo>
                    <a:pt x="1460873" y="2495379"/>
                  </a:lnTo>
                  <a:lnTo>
                    <a:pt x="1388378" y="2490251"/>
                  </a:lnTo>
                  <a:lnTo>
                    <a:pt x="1318213" y="2484141"/>
                  </a:lnTo>
                  <a:lnTo>
                    <a:pt x="1250342" y="2477063"/>
                  </a:lnTo>
                  <a:lnTo>
                    <a:pt x="1184731" y="2469033"/>
                  </a:lnTo>
                  <a:lnTo>
                    <a:pt x="1121345" y="2460066"/>
                  </a:lnTo>
                  <a:lnTo>
                    <a:pt x="1060147" y="2450177"/>
                  </a:lnTo>
                  <a:lnTo>
                    <a:pt x="1001104" y="2439381"/>
                  </a:lnTo>
                  <a:lnTo>
                    <a:pt x="944179" y="2427693"/>
                  </a:lnTo>
                  <a:lnTo>
                    <a:pt x="889337" y="2415130"/>
                  </a:lnTo>
                  <a:lnTo>
                    <a:pt x="836544" y="2401705"/>
                  </a:lnTo>
                  <a:lnTo>
                    <a:pt x="785764" y="2387435"/>
                  </a:lnTo>
                  <a:lnTo>
                    <a:pt x="736961" y="2372334"/>
                  </a:lnTo>
                  <a:lnTo>
                    <a:pt x="690102" y="2356417"/>
                  </a:lnTo>
                  <a:lnTo>
                    <a:pt x="645150" y="2339701"/>
                  </a:lnTo>
                  <a:lnTo>
                    <a:pt x="602070" y="2322199"/>
                  </a:lnTo>
                  <a:lnTo>
                    <a:pt x="560827" y="2303928"/>
                  </a:lnTo>
                  <a:lnTo>
                    <a:pt x="521386" y="2284903"/>
                  </a:lnTo>
                  <a:lnTo>
                    <a:pt x="483711" y="2265138"/>
                  </a:lnTo>
                  <a:lnTo>
                    <a:pt x="447769" y="2244649"/>
                  </a:lnTo>
                  <a:lnTo>
                    <a:pt x="413522" y="2223451"/>
                  </a:lnTo>
                  <a:lnTo>
                    <a:pt x="380936" y="2201560"/>
                  </a:lnTo>
                  <a:lnTo>
                    <a:pt x="349977" y="2178990"/>
                  </a:lnTo>
                  <a:lnTo>
                    <a:pt x="292794" y="2131876"/>
                  </a:lnTo>
                  <a:lnTo>
                    <a:pt x="241692" y="2082232"/>
                  </a:lnTo>
                  <a:lnTo>
                    <a:pt x="196389" y="2030178"/>
                  </a:lnTo>
                  <a:lnTo>
                    <a:pt x="156605" y="1975837"/>
                  </a:lnTo>
                  <a:lnTo>
                    <a:pt x="122056" y="1919330"/>
                  </a:lnTo>
                  <a:lnTo>
                    <a:pt x="92461" y="1860780"/>
                  </a:lnTo>
                  <a:lnTo>
                    <a:pt x="67540" y="1800307"/>
                  </a:lnTo>
                  <a:lnTo>
                    <a:pt x="47009" y="1738035"/>
                  </a:lnTo>
                  <a:lnTo>
                    <a:pt x="30589" y="1674083"/>
                  </a:lnTo>
                  <a:lnTo>
                    <a:pt x="17996" y="1608575"/>
                  </a:lnTo>
                  <a:lnTo>
                    <a:pt x="8949" y="1541632"/>
                  </a:lnTo>
                  <a:lnTo>
                    <a:pt x="3167" y="1473375"/>
                  </a:lnTo>
                  <a:lnTo>
                    <a:pt x="368" y="1403927"/>
                  </a:lnTo>
                  <a:lnTo>
                    <a:pt x="0" y="1368795"/>
                  </a:lnTo>
                  <a:lnTo>
                    <a:pt x="271" y="1333410"/>
                  </a:lnTo>
                  <a:lnTo>
                    <a:pt x="1147" y="1297788"/>
                  </a:lnTo>
                  <a:lnTo>
                    <a:pt x="2593" y="1261944"/>
                  </a:lnTo>
                  <a:lnTo>
                    <a:pt x="4574" y="1225894"/>
                  </a:lnTo>
                  <a:lnTo>
                    <a:pt x="10339" y="1143180"/>
                  </a:lnTo>
                  <a:lnTo>
                    <a:pt x="15883" y="1052881"/>
                  </a:lnTo>
                  <a:lnTo>
                    <a:pt x="23043" y="924091"/>
                  </a:lnTo>
                  <a:lnTo>
                    <a:pt x="28139" y="842706"/>
                  </a:lnTo>
                  <a:lnTo>
                    <a:pt x="31065" y="803365"/>
                  </a:lnTo>
                  <a:lnTo>
                    <a:pt x="34369" y="764929"/>
                  </a:lnTo>
                  <a:lnTo>
                    <a:pt x="42484" y="690785"/>
                  </a:lnTo>
                  <a:lnTo>
                    <a:pt x="53234" y="620297"/>
                  </a:lnTo>
                  <a:lnTo>
                    <a:pt x="67370" y="553491"/>
                  </a:lnTo>
                  <a:lnTo>
                    <a:pt x="85643" y="490390"/>
                  </a:lnTo>
                  <a:lnTo>
                    <a:pt x="108803" y="431019"/>
                  </a:lnTo>
                  <a:lnTo>
                    <a:pt x="137601" y="375403"/>
                  </a:lnTo>
                  <a:lnTo>
                    <a:pt x="172788" y="323565"/>
                  </a:lnTo>
                  <a:lnTo>
                    <a:pt x="215113" y="275530"/>
                  </a:lnTo>
                  <a:lnTo>
                    <a:pt x="265329" y="231322"/>
                  </a:lnTo>
                  <a:lnTo>
                    <a:pt x="324184" y="190967"/>
                  </a:lnTo>
                  <a:lnTo>
                    <a:pt x="392431" y="154487"/>
                  </a:lnTo>
                  <a:lnTo>
                    <a:pt x="430310" y="137709"/>
                  </a:lnTo>
                  <a:lnTo>
                    <a:pt x="470819" y="121908"/>
                  </a:lnTo>
                  <a:lnTo>
                    <a:pt x="514051" y="107089"/>
                  </a:lnTo>
                  <a:lnTo>
                    <a:pt x="560100" y="93254"/>
                  </a:lnTo>
                  <a:lnTo>
                    <a:pt x="609059" y="80406"/>
                  </a:lnTo>
                  <a:lnTo>
                    <a:pt x="661023" y="68549"/>
                  </a:lnTo>
                  <a:lnTo>
                    <a:pt x="716085" y="57685"/>
                  </a:lnTo>
                  <a:lnTo>
                    <a:pt x="774340" y="47817"/>
                  </a:lnTo>
                  <a:lnTo>
                    <a:pt x="835880" y="38949"/>
                  </a:lnTo>
                  <a:lnTo>
                    <a:pt x="900800" y="31084"/>
                  </a:lnTo>
                  <a:lnTo>
                    <a:pt x="969194" y="24224"/>
                  </a:lnTo>
                  <a:lnTo>
                    <a:pt x="1041156" y="18372"/>
                  </a:lnTo>
                  <a:lnTo>
                    <a:pt x="1116779" y="13533"/>
                  </a:lnTo>
                  <a:lnTo>
                    <a:pt x="1171349" y="10644"/>
                  </a:lnTo>
                  <a:lnTo>
                    <a:pt x="1226076" y="8079"/>
                  </a:lnTo>
                  <a:lnTo>
                    <a:pt x="1280926" y="5847"/>
                  </a:lnTo>
                  <a:lnTo>
                    <a:pt x="1335867" y="3957"/>
                  </a:lnTo>
                  <a:lnTo>
                    <a:pt x="1390867" y="2420"/>
                  </a:lnTo>
                  <a:lnTo>
                    <a:pt x="1445893" y="1246"/>
                  </a:lnTo>
                  <a:lnTo>
                    <a:pt x="1500912" y="445"/>
                  </a:lnTo>
                  <a:lnTo>
                    <a:pt x="1555892" y="26"/>
                  </a:lnTo>
                  <a:lnTo>
                    <a:pt x="1610801" y="0"/>
                  </a:lnTo>
                  <a:lnTo>
                    <a:pt x="1665605" y="376"/>
                  </a:lnTo>
                  <a:lnTo>
                    <a:pt x="1720272" y="1164"/>
                  </a:lnTo>
                  <a:lnTo>
                    <a:pt x="1774770" y="2375"/>
                  </a:lnTo>
                  <a:lnTo>
                    <a:pt x="1829066" y="4017"/>
                  </a:lnTo>
                  <a:lnTo>
                    <a:pt x="1883128" y="6102"/>
                  </a:lnTo>
                  <a:lnTo>
                    <a:pt x="1936922" y="8639"/>
                  </a:lnTo>
                  <a:lnTo>
                    <a:pt x="1990417" y="11638"/>
                  </a:lnTo>
                  <a:lnTo>
                    <a:pt x="2043580" y="15109"/>
                  </a:lnTo>
                  <a:lnTo>
                    <a:pt x="2096378" y="19062"/>
                  </a:lnTo>
                  <a:lnTo>
                    <a:pt x="2148779" y="23506"/>
                  </a:lnTo>
                  <a:lnTo>
                    <a:pt x="2200749" y="28453"/>
                  </a:lnTo>
                  <a:lnTo>
                    <a:pt x="2252258" y="33910"/>
                  </a:lnTo>
                  <a:lnTo>
                    <a:pt x="2303271" y="39890"/>
                  </a:lnTo>
                  <a:lnTo>
                    <a:pt x="2353757" y="46400"/>
                  </a:lnTo>
                  <a:lnTo>
                    <a:pt x="2403683" y="53453"/>
                  </a:lnTo>
                  <a:lnTo>
                    <a:pt x="2453016" y="61056"/>
                  </a:lnTo>
                  <a:lnTo>
                    <a:pt x="2501724" y="69221"/>
                  </a:lnTo>
                  <a:lnTo>
                    <a:pt x="2549775" y="77957"/>
                  </a:lnTo>
                  <a:lnTo>
                    <a:pt x="2597135" y="87274"/>
                  </a:lnTo>
                  <a:lnTo>
                    <a:pt x="2643772" y="97182"/>
                  </a:lnTo>
                  <a:lnTo>
                    <a:pt x="2689653" y="107690"/>
                  </a:lnTo>
                  <a:lnTo>
                    <a:pt x="2734747" y="118810"/>
                  </a:lnTo>
                  <a:lnTo>
                    <a:pt x="2779020" y="130551"/>
                  </a:lnTo>
                  <a:lnTo>
                    <a:pt x="2822440" y="142922"/>
                  </a:lnTo>
                  <a:lnTo>
                    <a:pt x="2864975" y="155934"/>
                  </a:lnTo>
                  <a:lnTo>
                    <a:pt x="2906591" y="169597"/>
                  </a:lnTo>
                  <a:lnTo>
                    <a:pt x="2947256" y="183920"/>
                  </a:lnTo>
                  <a:lnTo>
                    <a:pt x="2986938" y="198913"/>
                  </a:lnTo>
                  <a:lnTo>
                    <a:pt x="3025604" y="214587"/>
                  </a:lnTo>
                  <a:lnTo>
                    <a:pt x="3063222" y="230952"/>
                  </a:lnTo>
                  <a:lnTo>
                    <a:pt x="3099758" y="248016"/>
                  </a:lnTo>
                  <a:lnTo>
                    <a:pt x="3135182" y="265790"/>
                  </a:lnTo>
                  <a:lnTo>
                    <a:pt x="3169458" y="284285"/>
                  </a:lnTo>
                  <a:lnTo>
                    <a:pt x="3202557" y="303510"/>
                  </a:lnTo>
                  <a:lnTo>
                    <a:pt x="3265087" y="344189"/>
                  </a:lnTo>
                  <a:lnTo>
                    <a:pt x="3322512" y="387907"/>
                  </a:lnTo>
                  <a:lnTo>
                    <a:pt x="3374570" y="434743"/>
                  </a:lnTo>
                  <a:lnTo>
                    <a:pt x="3421003" y="484777"/>
                  </a:lnTo>
                  <a:lnTo>
                    <a:pt x="3461548" y="538089"/>
                  </a:lnTo>
                  <a:lnTo>
                    <a:pt x="3495947" y="594758"/>
                  </a:lnTo>
                  <a:lnTo>
                    <a:pt x="3523937" y="654862"/>
                  </a:lnTo>
                  <a:lnTo>
                    <a:pt x="3545259" y="718483"/>
                  </a:lnTo>
                  <a:lnTo>
                    <a:pt x="3559653" y="785698"/>
                  </a:lnTo>
                  <a:lnTo>
                    <a:pt x="3566857" y="856587"/>
                  </a:lnTo>
                  <a:lnTo>
                    <a:pt x="3567682" y="893435"/>
                  </a:lnTo>
                  <a:lnTo>
                    <a:pt x="3567259" y="1062384"/>
                  </a:lnTo>
                  <a:lnTo>
                    <a:pt x="3567521" y="1184040"/>
                  </a:lnTo>
                  <a:lnTo>
                    <a:pt x="3568868" y="1363177"/>
                  </a:lnTo>
                  <a:lnTo>
                    <a:pt x="3568323" y="1393591"/>
                  </a:lnTo>
                  <a:lnTo>
                    <a:pt x="3566690" y="1425678"/>
                  </a:lnTo>
                  <a:lnTo>
                    <a:pt x="3561426" y="1498368"/>
                  </a:lnTo>
                  <a:lnTo>
                    <a:pt x="3556772" y="1553585"/>
                  </a:lnTo>
                  <a:lnTo>
                    <a:pt x="3551555" y="1607417"/>
                  </a:lnTo>
                  <a:lnTo>
                    <a:pt x="3545581" y="1659840"/>
                  </a:lnTo>
                  <a:lnTo>
                    <a:pt x="3538660" y="1710831"/>
                  </a:lnTo>
                  <a:lnTo>
                    <a:pt x="3530600" y="1760369"/>
                  </a:lnTo>
                  <a:lnTo>
                    <a:pt x="3521209" y="1808431"/>
                  </a:lnTo>
                  <a:lnTo>
                    <a:pt x="3510295" y="1854995"/>
                  </a:lnTo>
                  <a:lnTo>
                    <a:pt x="3497666" y="1900037"/>
                  </a:lnTo>
                  <a:lnTo>
                    <a:pt x="3483131" y="1943535"/>
                  </a:lnTo>
                  <a:lnTo>
                    <a:pt x="3466499" y="1985467"/>
                  </a:lnTo>
                  <a:lnTo>
                    <a:pt x="3447576" y="2025810"/>
                  </a:lnTo>
                  <a:lnTo>
                    <a:pt x="2907101" y="3404406"/>
                  </a:lnTo>
                  <a:close/>
                </a:path>
              </a:pathLst>
            </a:custGeom>
            <a:solidFill>
              <a:srgbClr val="FDB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70058" y="5137212"/>
              <a:ext cx="1576705" cy="1852295"/>
            </a:xfrm>
            <a:custGeom>
              <a:avLst/>
              <a:gdLst/>
              <a:ahLst/>
              <a:cxnLst/>
              <a:rect l="l" t="t" r="r" b="b"/>
              <a:pathLst>
                <a:path w="1576704" h="1852295">
                  <a:moveTo>
                    <a:pt x="440386" y="1852294"/>
                  </a:moveTo>
                  <a:lnTo>
                    <a:pt x="341922" y="1832330"/>
                  </a:lnTo>
                  <a:lnTo>
                    <a:pt x="187558" y="1798322"/>
                  </a:lnTo>
                  <a:lnTo>
                    <a:pt x="88733" y="1774861"/>
                  </a:lnTo>
                  <a:lnTo>
                    <a:pt x="0" y="1752305"/>
                  </a:lnTo>
                  <a:lnTo>
                    <a:pt x="15347" y="1709592"/>
                  </a:lnTo>
                  <a:lnTo>
                    <a:pt x="31146" y="1666006"/>
                  </a:lnTo>
                  <a:lnTo>
                    <a:pt x="47379" y="1621600"/>
                  </a:lnTo>
                  <a:lnTo>
                    <a:pt x="64027" y="1576426"/>
                  </a:lnTo>
                  <a:lnTo>
                    <a:pt x="81069" y="1530537"/>
                  </a:lnTo>
                  <a:lnTo>
                    <a:pt x="98487" y="1483986"/>
                  </a:lnTo>
                  <a:lnTo>
                    <a:pt x="116262" y="1436825"/>
                  </a:lnTo>
                  <a:lnTo>
                    <a:pt x="134375" y="1389108"/>
                  </a:lnTo>
                  <a:lnTo>
                    <a:pt x="152807" y="1340886"/>
                  </a:lnTo>
                  <a:lnTo>
                    <a:pt x="171538" y="1292213"/>
                  </a:lnTo>
                  <a:lnTo>
                    <a:pt x="190549" y="1243142"/>
                  </a:lnTo>
                  <a:lnTo>
                    <a:pt x="210845" y="1191117"/>
                  </a:lnTo>
                  <a:lnTo>
                    <a:pt x="229336" y="1144013"/>
                  </a:lnTo>
                  <a:lnTo>
                    <a:pt x="249074" y="1094061"/>
                  </a:lnTo>
                  <a:lnTo>
                    <a:pt x="269016" y="1043922"/>
                  </a:lnTo>
                  <a:lnTo>
                    <a:pt x="289143" y="993648"/>
                  </a:lnTo>
                  <a:lnTo>
                    <a:pt x="309435" y="943291"/>
                  </a:lnTo>
                  <a:lnTo>
                    <a:pt x="329874" y="892904"/>
                  </a:lnTo>
                  <a:lnTo>
                    <a:pt x="350440" y="842540"/>
                  </a:lnTo>
                  <a:lnTo>
                    <a:pt x="371114" y="792252"/>
                  </a:lnTo>
                  <a:lnTo>
                    <a:pt x="391878" y="742092"/>
                  </a:lnTo>
                  <a:lnTo>
                    <a:pt x="412712" y="692113"/>
                  </a:lnTo>
                  <a:lnTo>
                    <a:pt x="433597" y="642368"/>
                  </a:lnTo>
                  <a:lnTo>
                    <a:pt x="454514" y="592910"/>
                  </a:lnTo>
                  <a:lnTo>
                    <a:pt x="475443" y="543790"/>
                  </a:lnTo>
                  <a:lnTo>
                    <a:pt x="496366" y="495063"/>
                  </a:lnTo>
                  <a:lnTo>
                    <a:pt x="517264" y="446780"/>
                  </a:lnTo>
                  <a:lnTo>
                    <a:pt x="538117" y="398995"/>
                  </a:lnTo>
                  <a:lnTo>
                    <a:pt x="558906" y="351759"/>
                  </a:lnTo>
                  <a:lnTo>
                    <a:pt x="579613" y="305126"/>
                  </a:lnTo>
                  <a:lnTo>
                    <a:pt x="600217" y="259149"/>
                  </a:lnTo>
                  <a:lnTo>
                    <a:pt x="620701" y="213879"/>
                  </a:lnTo>
                  <a:lnTo>
                    <a:pt x="641044" y="169371"/>
                  </a:lnTo>
                  <a:lnTo>
                    <a:pt x="661228" y="125676"/>
                  </a:lnTo>
                  <a:lnTo>
                    <a:pt x="681233" y="82847"/>
                  </a:lnTo>
                  <a:lnTo>
                    <a:pt x="701041" y="40938"/>
                  </a:lnTo>
                  <a:lnTo>
                    <a:pt x="720633" y="0"/>
                  </a:lnTo>
                  <a:lnTo>
                    <a:pt x="757437" y="4979"/>
                  </a:lnTo>
                  <a:lnTo>
                    <a:pt x="803009" y="13592"/>
                  </a:lnTo>
                  <a:lnTo>
                    <a:pt x="854388" y="24782"/>
                  </a:lnTo>
                  <a:lnTo>
                    <a:pt x="1058727" y="74230"/>
                  </a:lnTo>
                  <a:lnTo>
                    <a:pt x="1094711" y="82490"/>
                  </a:lnTo>
                  <a:lnTo>
                    <a:pt x="1116634" y="156509"/>
                  </a:lnTo>
                  <a:lnTo>
                    <a:pt x="1129391" y="199310"/>
                  </a:lnTo>
                  <a:lnTo>
                    <a:pt x="1158017" y="294936"/>
                  </a:lnTo>
                  <a:lnTo>
                    <a:pt x="1261849" y="639604"/>
                  </a:lnTo>
                  <a:lnTo>
                    <a:pt x="1277435" y="691172"/>
                  </a:lnTo>
                  <a:lnTo>
                    <a:pt x="879523" y="691172"/>
                  </a:lnTo>
                  <a:lnTo>
                    <a:pt x="862686" y="736708"/>
                  </a:lnTo>
                  <a:lnTo>
                    <a:pt x="845640" y="782577"/>
                  </a:lnTo>
                  <a:lnTo>
                    <a:pt x="828426" y="828676"/>
                  </a:lnTo>
                  <a:lnTo>
                    <a:pt x="811081" y="874905"/>
                  </a:lnTo>
                  <a:lnTo>
                    <a:pt x="793647" y="921162"/>
                  </a:lnTo>
                  <a:lnTo>
                    <a:pt x="776162" y="967346"/>
                  </a:lnTo>
                  <a:lnTo>
                    <a:pt x="758665" y="1013355"/>
                  </a:lnTo>
                  <a:lnTo>
                    <a:pt x="741197" y="1059088"/>
                  </a:lnTo>
                  <a:lnTo>
                    <a:pt x="723796" y="1104444"/>
                  </a:lnTo>
                  <a:lnTo>
                    <a:pt x="706502" y="1149320"/>
                  </a:lnTo>
                  <a:lnTo>
                    <a:pt x="689355" y="1193617"/>
                  </a:lnTo>
                  <a:lnTo>
                    <a:pt x="1429298" y="1193617"/>
                  </a:lnTo>
                  <a:lnTo>
                    <a:pt x="1480972" y="1364819"/>
                  </a:lnTo>
                  <a:lnTo>
                    <a:pt x="1518556" y="1489834"/>
                  </a:lnTo>
                  <a:lnTo>
                    <a:pt x="1089707" y="1489834"/>
                  </a:lnTo>
                  <a:lnTo>
                    <a:pt x="985365" y="1495853"/>
                  </a:lnTo>
                  <a:lnTo>
                    <a:pt x="828852" y="1502332"/>
                  </a:lnTo>
                  <a:lnTo>
                    <a:pt x="672340" y="1506112"/>
                  </a:lnTo>
                  <a:lnTo>
                    <a:pt x="567998" y="1507332"/>
                  </a:lnTo>
                  <a:lnTo>
                    <a:pt x="538344" y="1584291"/>
                  </a:lnTo>
                  <a:lnTo>
                    <a:pt x="511841" y="1653773"/>
                  </a:lnTo>
                  <a:lnTo>
                    <a:pt x="488884" y="1714729"/>
                  </a:lnTo>
                  <a:lnTo>
                    <a:pt x="469865" y="1766108"/>
                  </a:lnTo>
                  <a:lnTo>
                    <a:pt x="455181" y="1806861"/>
                  </a:lnTo>
                  <a:lnTo>
                    <a:pt x="445223" y="1835940"/>
                  </a:lnTo>
                  <a:lnTo>
                    <a:pt x="440386" y="1852294"/>
                  </a:lnTo>
                  <a:close/>
                </a:path>
                <a:path w="1576704" h="1852295">
                  <a:moveTo>
                    <a:pt x="1429298" y="1193617"/>
                  </a:moveTo>
                  <a:lnTo>
                    <a:pt x="689355" y="1193617"/>
                  </a:lnTo>
                  <a:lnTo>
                    <a:pt x="1010888" y="1191117"/>
                  </a:lnTo>
                  <a:lnTo>
                    <a:pt x="997718" y="1140807"/>
                  </a:lnTo>
                  <a:lnTo>
                    <a:pt x="905315" y="789481"/>
                  </a:lnTo>
                  <a:lnTo>
                    <a:pt x="879523" y="691172"/>
                  </a:lnTo>
                  <a:lnTo>
                    <a:pt x="1277435" y="691172"/>
                  </a:lnTo>
                  <a:lnTo>
                    <a:pt x="1429298" y="1193617"/>
                  </a:lnTo>
                  <a:close/>
                </a:path>
                <a:path w="1576704" h="1852295">
                  <a:moveTo>
                    <a:pt x="1184790" y="1852294"/>
                  </a:moveTo>
                  <a:lnTo>
                    <a:pt x="1159484" y="1754309"/>
                  </a:lnTo>
                  <a:lnTo>
                    <a:pt x="1146316" y="1703469"/>
                  </a:lnTo>
                  <a:lnTo>
                    <a:pt x="1132777" y="1651514"/>
                  </a:lnTo>
                  <a:lnTo>
                    <a:pt x="1118843" y="1598532"/>
                  </a:lnTo>
                  <a:lnTo>
                    <a:pt x="1104494" y="1544609"/>
                  </a:lnTo>
                  <a:lnTo>
                    <a:pt x="1089707" y="1489834"/>
                  </a:lnTo>
                  <a:lnTo>
                    <a:pt x="1518556" y="1489834"/>
                  </a:lnTo>
                  <a:lnTo>
                    <a:pt x="1534811" y="1544127"/>
                  </a:lnTo>
                  <a:lnTo>
                    <a:pt x="1554664" y="1610866"/>
                  </a:lnTo>
                  <a:lnTo>
                    <a:pt x="1568779" y="1659008"/>
                  </a:lnTo>
                  <a:lnTo>
                    <a:pt x="1576384" y="1686062"/>
                  </a:lnTo>
                  <a:lnTo>
                    <a:pt x="1547756" y="1704175"/>
                  </a:lnTo>
                  <a:lnTo>
                    <a:pt x="1504290" y="1724339"/>
                  </a:lnTo>
                  <a:lnTo>
                    <a:pt x="1450502" y="1745909"/>
                  </a:lnTo>
                  <a:lnTo>
                    <a:pt x="1272367" y="1812611"/>
                  </a:lnTo>
                  <a:lnTo>
                    <a:pt x="1222450" y="1833360"/>
                  </a:lnTo>
                  <a:lnTo>
                    <a:pt x="1184790" y="1852294"/>
                  </a:lnTo>
                  <a:close/>
                </a:path>
              </a:pathLst>
            </a:custGeom>
            <a:solidFill>
              <a:srgbClr val="F190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47525" y="2045269"/>
              <a:ext cx="3942715" cy="3937000"/>
            </a:xfrm>
            <a:custGeom>
              <a:avLst/>
              <a:gdLst/>
              <a:ahLst/>
              <a:cxnLst/>
              <a:rect l="l" t="t" r="r" b="b"/>
              <a:pathLst>
                <a:path w="3942715" h="3937000">
                  <a:moveTo>
                    <a:pt x="864739" y="3936849"/>
                  </a:moveTo>
                  <a:lnTo>
                    <a:pt x="136599" y="2239537"/>
                  </a:lnTo>
                  <a:lnTo>
                    <a:pt x="116838" y="2198479"/>
                  </a:lnTo>
                  <a:lnTo>
                    <a:pt x="99344" y="2155936"/>
                  </a:lnTo>
                  <a:lnTo>
                    <a:pt x="83935" y="2111934"/>
                  </a:lnTo>
                  <a:lnTo>
                    <a:pt x="70430" y="2066501"/>
                  </a:lnTo>
                  <a:lnTo>
                    <a:pt x="58644" y="2019662"/>
                  </a:lnTo>
                  <a:lnTo>
                    <a:pt x="48396" y="1971442"/>
                  </a:lnTo>
                  <a:lnTo>
                    <a:pt x="39504" y="1921869"/>
                  </a:lnTo>
                  <a:lnTo>
                    <a:pt x="31785" y="1870967"/>
                  </a:lnTo>
                  <a:lnTo>
                    <a:pt x="25056" y="1818764"/>
                  </a:lnTo>
                  <a:lnTo>
                    <a:pt x="19135" y="1765285"/>
                  </a:lnTo>
                  <a:lnTo>
                    <a:pt x="13839" y="1710555"/>
                  </a:lnTo>
                  <a:lnTo>
                    <a:pt x="4718" y="1601317"/>
                  </a:lnTo>
                  <a:lnTo>
                    <a:pt x="513" y="1533082"/>
                  </a:lnTo>
                  <a:lnTo>
                    <a:pt x="0" y="1502651"/>
                  </a:lnTo>
                  <a:lnTo>
                    <a:pt x="1616" y="1283421"/>
                  </a:lnTo>
                  <a:lnTo>
                    <a:pt x="1861" y="1156647"/>
                  </a:lnTo>
                  <a:lnTo>
                    <a:pt x="1480" y="987176"/>
                  </a:lnTo>
                  <a:lnTo>
                    <a:pt x="4738" y="914513"/>
                  </a:lnTo>
                  <a:lnTo>
                    <a:pt x="14580" y="845194"/>
                  </a:lnTo>
                  <a:lnTo>
                    <a:pt x="30798" y="779156"/>
                  </a:lnTo>
                  <a:lnTo>
                    <a:pt x="53180" y="716334"/>
                  </a:lnTo>
                  <a:lnTo>
                    <a:pt x="81515" y="656663"/>
                  </a:lnTo>
                  <a:lnTo>
                    <a:pt x="115592" y="600080"/>
                  </a:lnTo>
                  <a:lnTo>
                    <a:pt x="155202" y="546518"/>
                  </a:lnTo>
                  <a:lnTo>
                    <a:pt x="200133" y="495915"/>
                  </a:lnTo>
                  <a:lnTo>
                    <a:pt x="250173" y="448205"/>
                  </a:lnTo>
                  <a:lnTo>
                    <a:pt x="305114" y="403324"/>
                  </a:lnTo>
                  <a:lnTo>
                    <a:pt x="364744" y="361208"/>
                  </a:lnTo>
                  <a:lnTo>
                    <a:pt x="428851" y="321791"/>
                  </a:lnTo>
                  <a:lnTo>
                    <a:pt x="462518" y="303075"/>
                  </a:lnTo>
                  <a:lnTo>
                    <a:pt x="497226" y="285009"/>
                  </a:lnTo>
                  <a:lnTo>
                    <a:pt x="532948" y="267587"/>
                  </a:lnTo>
                  <a:lnTo>
                    <a:pt x="569658" y="250798"/>
                  </a:lnTo>
                  <a:lnTo>
                    <a:pt x="607329" y="234637"/>
                  </a:lnTo>
                  <a:lnTo>
                    <a:pt x="645936" y="219094"/>
                  </a:lnTo>
                  <a:lnTo>
                    <a:pt x="685451" y="204161"/>
                  </a:lnTo>
                  <a:lnTo>
                    <a:pt x="725848" y="189831"/>
                  </a:lnTo>
                  <a:lnTo>
                    <a:pt x="767102" y="176095"/>
                  </a:lnTo>
                  <a:lnTo>
                    <a:pt x="809186" y="162945"/>
                  </a:lnTo>
                  <a:lnTo>
                    <a:pt x="852072" y="150373"/>
                  </a:lnTo>
                  <a:lnTo>
                    <a:pt x="895737" y="138371"/>
                  </a:lnTo>
                  <a:lnTo>
                    <a:pt x="940151" y="126932"/>
                  </a:lnTo>
                  <a:lnTo>
                    <a:pt x="985290" y="116046"/>
                  </a:lnTo>
                  <a:lnTo>
                    <a:pt x="1031128" y="105706"/>
                  </a:lnTo>
                  <a:lnTo>
                    <a:pt x="1077637" y="95904"/>
                  </a:lnTo>
                  <a:lnTo>
                    <a:pt x="1124791" y="86632"/>
                  </a:lnTo>
                  <a:lnTo>
                    <a:pt x="1172564" y="77881"/>
                  </a:lnTo>
                  <a:lnTo>
                    <a:pt x="1220930" y="69644"/>
                  </a:lnTo>
                  <a:lnTo>
                    <a:pt x="1269863" y="61913"/>
                  </a:lnTo>
                  <a:lnTo>
                    <a:pt x="1319335" y="54679"/>
                  </a:lnTo>
                  <a:lnTo>
                    <a:pt x="1369321" y="47935"/>
                  </a:lnTo>
                  <a:lnTo>
                    <a:pt x="1419794" y="41671"/>
                  </a:lnTo>
                  <a:lnTo>
                    <a:pt x="1470729" y="35881"/>
                  </a:lnTo>
                  <a:lnTo>
                    <a:pt x="1522098" y="30557"/>
                  </a:lnTo>
                  <a:lnTo>
                    <a:pt x="1573875" y="25689"/>
                  </a:lnTo>
                  <a:lnTo>
                    <a:pt x="1626034" y="21271"/>
                  </a:lnTo>
                  <a:lnTo>
                    <a:pt x="1678549" y="17293"/>
                  </a:lnTo>
                  <a:lnTo>
                    <a:pt x="1731393" y="13749"/>
                  </a:lnTo>
                  <a:lnTo>
                    <a:pt x="1784540" y="10629"/>
                  </a:lnTo>
                  <a:lnTo>
                    <a:pt x="1837963" y="7926"/>
                  </a:lnTo>
                  <a:lnTo>
                    <a:pt x="1891637" y="5632"/>
                  </a:lnTo>
                  <a:lnTo>
                    <a:pt x="1945535" y="3739"/>
                  </a:lnTo>
                  <a:lnTo>
                    <a:pt x="1999630" y="2238"/>
                  </a:lnTo>
                  <a:lnTo>
                    <a:pt x="2053896" y="1122"/>
                  </a:lnTo>
                  <a:lnTo>
                    <a:pt x="2108308" y="382"/>
                  </a:lnTo>
                  <a:lnTo>
                    <a:pt x="2162837" y="11"/>
                  </a:lnTo>
                  <a:lnTo>
                    <a:pt x="2217459" y="0"/>
                  </a:lnTo>
                  <a:lnTo>
                    <a:pt x="2272147" y="341"/>
                  </a:lnTo>
                  <a:lnTo>
                    <a:pt x="2326874" y="1026"/>
                  </a:lnTo>
                  <a:lnTo>
                    <a:pt x="2381615" y="2048"/>
                  </a:lnTo>
                  <a:lnTo>
                    <a:pt x="2436342" y="3397"/>
                  </a:lnTo>
                  <a:lnTo>
                    <a:pt x="2491030" y="5067"/>
                  </a:lnTo>
                  <a:lnTo>
                    <a:pt x="2545652" y="7049"/>
                  </a:lnTo>
                  <a:lnTo>
                    <a:pt x="2600181" y="9334"/>
                  </a:lnTo>
                  <a:lnTo>
                    <a:pt x="2654592" y="11916"/>
                  </a:lnTo>
                  <a:lnTo>
                    <a:pt x="2708858" y="14785"/>
                  </a:lnTo>
                  <a:lnTo>
                    <a:pt x="2784138" y="19513"/>
                  </a:lnTo>
                  <a:lnTo>
                    <a:pt x="2856142" y="25148"/>
                  </a:lnTo>
                  <a:lnTo>
                    <a:pt x="2924946" y="31687"/>
                  </a:lnTo>
                  <a:lnTo>
                    <a:pt x="2990624" y="39128"/>
                  </a:lnTo>
                  <a:lnTo>
                    <a:pt x="3053252" y="47467"/>
                  </a:lnTo>
                  <a:lnTo>
                    <a:pt x="3112906" y="56703"/>
                  </a:lnTo>
                  <a:lnTo>
                    <a:pt x="3169660" y="66834"/>
                  </a:lnTo>
                  <a:lnTo>
                    <a:pt x="3223590" y="77856"/>
                  </a:lnTo>
                  <a:lnTo>
                    <a:pt x="3274771" y="89767"/>
                  </a:lnTo>
                  <a:lnTo>
                    <a:pt x="3323278" y="102565"/>
                  </a:lnTo>
                  <a:lnTo>
                    <a:pt x="3369187" y="116247"/>
                  </a:lnTo>
                  <a:lnTo>
                    <a:pt x="3412572" y="130811"/>
                  </a:lnTo>
                  <a:lnTo>
                    <a:pt x="3453510" y="146255"/>
                  </a:lnTo>
                  <a:lnTo>
                    <a:pt x="3492075" y="162575"/>
                  </a:lnTo>
                  <a:lnTo>
                    <a:pt x="3528342" y="179770"/>
                  </a:lnTo>
                  <a:lnTo>
                    <a:pt x="3562387" y="197837"/>
                  </a:lnTo>
                  <a:lnTo>
                    <a:pt x="3624111" y="236577"/>
                  </a:lnTo>
                  <a:lnTo>
                    <a:pt x="3677850" y="278775"/>
                  </a:lnTo>
                  <a:lnTo>
                    <a:pt x="3724204" y="324413"/>
                  </a:lnTo>
                  <a:lnTo>
                    <a:pt x="3763776" y="373469"/>
                  </a:lnTo>
                  <a:lnTo>
                    <a:pt x="3797168" y="425925"/>
                  </a:lnTo>
                  <a:lnTo>
                    <a:pt x="3824981" y="481760"/>
                  </a:lnTo>
                  <a:lnTo>
                    <a:pt x="3847819" y="540956"/>
                  </a:lnTo>
                  <a:lnTo>
                    <a:pt x="3866282" y="603492"/>
                  </a:lnTo>
                  <a:lnTo>
                    <a:pt x="3880973" y="669349"/>
                  </a:lnTo>
                  <a:lnTo>
                    <a:pt x="3892494" y="738507"/>
                  </a:lnTo>
                  <a:lnTo>
                    <a:pt x="3901446" y="810947"/>
                  </a:lnTo>
                  <a:lnTo>
                    <a:pt x="3908432" y="886648"/>
                  </a:lnTo>
                  <a:lnTo>
                    <a:pt x="3911376" y="925715"/>
                  </a:lnTo>
                  <a:lnTo>
                    <a:pt x="3916541" y="1006272"/>
                  </a:lnTo>
                  <a:lnTo>
                    <a:pt x="3926089" y="1177004"/>
                  </a:lnTo>
                  <a:lnTo>
                    <a:pt x="3931676" y="1267139"/>
                  </a:lnTo>
                  <a:lnTo>
                    <a:pt x="3937418" y="1349690"/>
                  </a:lnTo>
                  <a:lnTo>
                    <a:pt x="3941002" y="1421757"/>
                  </a:lnTo>
                  <a:lnTo>
                    <a:pt x="3942553" y="1493031"/>
                  </a:lnTo>
                  <a:lnTo>
                    <a:pt x="3942494" y="1528338"/>
                  </a:lnTo>
                  <a:lnTo>
                    <a:pt x="3940563" y="1598234"/>
                  </a:lnTo>
                  <a:lnTo>
                    <a:pt x="3936021" y="1667087"/>
                  </a:lnTo>
                  <a:lnTo>
                    <a:pt x="3928638" y="1734798"/>
                  </a:lnTo>
                  <a:lnTo>
                    <a:pt x="3918181" y="1801267"/>
                  </a:lnTo>
                  <a:lnTo>
                    <a:pt x="3904420" y="1866395"/>
                  </a:lnTo>
                  <a:lnTo>
                    <a:pt x="3887125" y="1930082"/>
                  </a:lnTo>
                  <a:lnTo>
                    <a:pt x="3866062" y="1992229"/>
                  </a:lnTo>
                  <a:lnTo>
                    <a:pt x="3841003" y="2052735"/>
                  </a:lnTo>
                  <a:lnTo>
                    <a:pt x="3811715" y="2111502"/>
                  </a:lnTo>
                  <a:lnTo>
                    <a:pt x="3777966" y="2168430"/>
                  </a:lnTo>
                  <a:lnTo>
                    <a:pt x="3739527" y="2223420"/>
                  </a:lnTo>
                  <a:lnTo>
                    <a:pt x="3696166" y="2276371"/>
                  </a:lnTo>
                  <a:lnTo>
                    <a:pt x="3647652" y="2327184"/>
                  </a:lnTo>
                  <a:lnTo>
                    <a:pt x="3593753" y="2375760"/>
                  </a:lnTo>
                  <a:lnTo>
                    <a:pt x="3534239" y="2421999"/>
                  </a:lnTo>
                  <a:lnTo>
                    <a:pt x="3502304" y="2444211"/>
                  </a:lnTo>
                  <a:lnTo>
                    <a:pt x="3468878" y="2465802"/>
                  </a:lnTo>
                  <a:lnTo>
                    <a:pt x="3433933" y="2486759"/>
                  </a:lnTo>
                  <a:lnTo>
                    <a:pt x="3397439" y="2507069"/>
                  </a:lnTo>
                  <a:lnTo>
                    <a:pt x="3359369" y="2526720"/>
                  </a:lnTo>
                  <a:lnTo>
                    <a:pt x="3319692" y="2545700"/>
                  </a:lnTo>
                  <a:lnTo>
                    <a:pt x="3278380" y="2563996"/>
                  </a:lnTo>
                  <a:lnTo>
                    <a:pt x="3235404" y="2581596"/>
                  </a:lnTo>
                  <a:lnTo>
                    <a:pt x="3190735" y="2598488"/>
                  </a:lnTo>
                  <a:lnTo>
                    <a:pt x="3144345" y="2614658"/>
                  </a:lnTo>
                  <a:lnTo>
                    <a:pt x="3096204" y="2630095"/>
                  </a:lnTo>
                  <a:lnTo>
                    <a:pt x="3046284" y="2644785"/>
                  </a:lnTo>
                  <a:lnTo>
                    <a:pt x="2994555" y="2658718"/>
                  </a:lnTo>
                  <a:lnTo>
                    <a:pt x="2940989" y="2671879"/>
                  </a:lnTo>
                  <a:lnTo>
                    <a:pt x="2885557" y="2684257"/>
                  </a:lnTo>
                  <a:lnTo>
                    <a:pt x="2828229" y="2695840"/>
                  </a:lnTo>
                  <a:lnTo>
                    <a:pt x="2768978" y="2706614"/>
                  </a:lnTo>
                  <a:lnTo>
                    <a:pt x="2707774" y="2716567"/>
                  </a:lnTo>
                  <a:lnTo>
                    <a:pt x="2644588" y="2725688"/>
                  </a:lnTo>
                  <a:lnTo>
                    <a:pt x="2579392" y="2733963"/>
                  </a:lnTo>
                  <a:lnTo>
                    <a:pt x="2512156" y="2741379"/>
                  </a:lnTo>
                  <a:lnTo>
                    <a:pt x="2442851" y="2747926"/>
                  </a:lnTo>
                  <a:lnTo>
                    <a:pt x="2371450" y="2753589"/>
                  </a:lnTo>
                  <a:lnTo>
                    <a:pt x="2297922" y="2758358"/>
                  </a:lnTo>
                  <a:lnTo>
                    <a:pt x="2222239" y="2762218"/>
                  </a:lnTo>
                  <a:lnTo>
                    <a:pt x="2144371" y="2765159"/>
                  </a:lnTo>
                  <a:lnTo>
                    <a:pt x="2064292" y="2767166"/>
                  </a:lnTo>
                  <a:lnTo>
                    <a:pt x="1981970" y="2768229"/>
                  </a:lnTo>
                  <a:lnTo>
                    <a:pt x="1919231" y="2768435"/>
                  </a:lnTo>
                  <a:lnTo>
                    <a:pt x="1857866" y="2768303"/>
                  </a:lnTo>
                  <a:lnTo>
                    <a:pt x="1797859" y="2767831"/>
                  </a:lnTo>
                  <a:lnTo>
                    <a:pt x="1739197" y="2767019"/>
                  </a:lnTo>
                  <a:lnTo>
                    <a:pt x="1681862" y="2765866"/>
                  </a:lnTo>
                  <a:lnTo>
                    <a:pt x="1625842" y="2764370"/>
                  </a:lnTo>
                  <a:lnTo>
                    <a:pt x="1571120" y="2762532"/>
                  </a:lnTo>
                  <a:lnTo>
                    <a:pt x="1517682" y="2760350"/>
                  </a:lnTo>
                  <a:lnTo>
                    <a:pt x="1465512" y="2757822"/>
                  </a:lnTo>
                  <a:lnTo>
                    <a:pt x="1414596" y="2754949"/>
                  </a:lnTo>
                  <a:lnTo>
                    <a:pt x="1364919" y="2751729"/>
                  </a:lnTo>
                  <a:lnTo>
                    <a:pt x="1316465" y="2748161"/>
                  </a:lnTo>
                  <a:lnTo>
                    <a:pt x="1269220" y="2744245"/>
                  </a:lnTo>
                  <a:lnTo>
                    <a:pt x="1223168" y="2739978"/>
                  </a:lnTo>
                  <a:lnTo>
                    <a:pt x="1178295" y="2735361"/>
                  </a:lnTo>
                  <a:lnTo>
                    <a:pt x="1134586" y="2730393"/>
                  </a:lnTo>
                  <a:lnTo>
                    <a:pt x="1092024" y="2725072"/>
                  </a:lnTo>
                  <a:lnTo>
                    <a:pt x="1050597" y="2719398"/>
                  </a:lnTo>
                  <a:lnTo>
                    <a:pt x="1010288" y="2713370"/>
                  </a:lnTo>
                  <a:lnTo>
                    <a:pt x="971082" y="2706986"/>
                  </a:lnTo>
                  <a:lnTo>
                    <a:pt x="864739" y="3936849"/>
                  </a:lnTo>
                  <a:close/>
                </a:path>
              </a:pathLst>
            </a:custGeom>
            <a:solidFill>
              <a:srgbClr val="FDDD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9780" y="2344370"/>
              <a:ext cx="1713864" cy="2188210"/>
            </a:xfrm>
            <a:custGeom>
              <a:avLst/>
              <a:gdLst/>
              <a:ahLst/>
              <a:cxnLst/>
              <a:rect l="l" t="t" r="r" b="b"/>
              <a:pathLst>
                <a:path w="1713865" h="2188210">
                  <a:moveTo>
                    <a:pt x="955749" y="2096669"/>
                  </a:moveTo>
                  <a:lnTo>
                    <a:pt x="901902" y="2096319"/>
                  </a:lnTo>
                  <a:lnTo>
                    <a:pt x="848054" y="2092369"/>
                  </a:lnTo>
                  <a:lnTo>
                    <a:pt x="794507" y="2085420"/>
                  </a:lnTo>
                  <a:lnTo>
                    <a:pt x="745917" y="2076466"/>
                  </a:lnTo>
                  <a:lnTo>
                    <a:pt x="697808" y="2065243"/>
                  </a:lnTo>
                  <a:lnTo>
                    <a:pt x="650299" y="2051771"/>
                  </a:lnTo>
                  <a:lnTo>
                    <a:pt x="603506" y="2036074"/>
                  </a:lnTo>
                  <a:lnTo>
                    <a:pt x="557548" y="2018171"/>
                  </a:lnTo>
                  <a:lnTo>
                    <a:pt x="512541" y="1998086"/>
                  </a:lnTo>
                  <a:lnTo>
                    <a:pt x="468603" y="1975840"/>
                  </a:lnTo>
                  <a:lnTo>
                    <a:pt x="425850" y="1951454"/>
                  </a:lnTo>
                  <a:lnTo>
                    <a:pt x="384401" y="1924950"/>
                  </a:lnTo>
                  <a:lnTo>
                    <a:pt x="344372" y="1896350"/>
                  </a:lnTo>
                  <a:lnTo>
                    <a:pt x="305882" y="1865675"/>
                  </a:lnTo>
                  <a:lnTo>
                    <a:pt x="269046" y="1832948"/>
                  </a:lnTo>
                  <a:lnTo>
                    <a:pt x="234058" y="1798183"/>
                  </a:lnTo>
                  <a:lnTo>
                    <a:pt x="201098" y="1761469"/>
                  </a:lnTo>
                  <a:lnTo>
                    <a:pt x="170268" y="1722941"/>
                  </a:lnTo>
                  <a:lnTo>
                    <a:pt x="141665" y="1682733"/>
                  </a:lnTo>
                  <a:lnTo>
                    <a:pt x="115392" y="1640981"/>
                  </a:lnTo>
                  <a:lnTo>
                    <a:pt x="91546" y="1597818"/>
                  </a:lnTo>
                  <a:lnTo>
                    <a:pt x="70229" y="1553379"/>
                  </a:lnTo>
                  <a:lnTo>
                    <a:pt x="51540" y="1507799"/>
                  </a:lnTo>
                  <a:lnTo>
                    <a:pt x="35579" y="1461212"/>
                  </a:lnTo>
                  <a:lnTo>
                    <a:pt x="22446" y="1413753"/>
                  </a:lnTo>
                  <a:lnTo>
                    <a:pt x="12241" y="1365556"/>
                  </a:lnTo>
                  <a:lnTo>
                    <a:pt x="5064" y="1316756"/>
                  </a:lnTo>
                  <a:lnTo>
                    <a:pt x="1241" y="1270881"/>
                  </a:lnTo>
                  <a:lnTo>
                    <a:pt x="0" y="1224826"/>
                  </a:lnTo>
                  <a:lnTo>
                    <a:pt x="920" y="1178711"/>
                  </a:lnTo>
                  <a:lnTo>
                    <a:pt x="3583" y="1132656"/>
                  </a:lnTo>
                  <a:lnTo>
                    <a:pt x="7566" y="1086781"/>
                  </a:lnTo>
                  <a:lnTo>
                    <a:pt x="13312" y="1038290"/>
                  </a:lnTo>
                  <a:lnTo>
                    <a:pt x="20541" y="989930"/>
                  </a:lnTo>
                  <a:lnTo>
                    <a:pt x="29252" y="941762"/>
                  </a:lnTo>
                  <a:lnTo>
                    <a:pt x="39446" y="893850"/>
                  </a:lnTo>
                  <a:lnTo>
                    <a:pt x="51123" y="846254"/>
                  </a:lnTo>
                  <a:lnTo>
                    <a:pt x="64283" y="799035"/>
                  </a:lnTo>
                  <a:lnTo>
                    <a:pt x="78925" y="752257"/>
                  </a:lnTo>
                  <a:lnTo>
                    <a:pt x="95050" y="705980"/>
                  </a:lnTo>
                  <a:lnTo>
                    <a:pt x="112658" y="660266"/>
                  </a:lnTo>
                  <a:lnTo>
                    <a:pt x="131749" y="615177"/>
                  </a:lnTo>
                  <a:lnTo>
                    <a:pt x="152323" y="570775"/>
                  </a:lnTo>
                  <a:lnTo>
                    <a:pt x="174379" y="527121"/>
                  </a:lnTo>
                  <a:lnTo>
                    <a:pt x="197919" y="484277"/>
                  </a:lnTo>
                  <a:lnTo>
                    <a:pt x="222941" y="442305"/>
                  </a:lnTo>
                  <a:lnTo>
                    <a:pt x="249445" y="401267"/>
                  </a:lnTo>
                  <a:lnTo>
                    <a:pt x="277433" y="361224"/>
                  </a:lnTo>
                  <a:lnTo>
                    <a:pt x="306903" y="322238"/>
                  </a:lnTo>
                  <a:lnTo>
                    <a:pt x="337856" y="284370"/>
                  </a:lnTo>
                  <a:lnTo>
                    <a:pt x="366535" y="252773"/>
                  </a:lnTo>
                  <a:lnTo>
                    <a:pt x="397267" y="222837"/>
                  </a:lnTo>
                  <a:lnTo>
                    <a:pt x="429909" y="194604"/>
                  </a:lnTo>
                  <a:lnTo>
                    <a:pt x="464320" y="168111"/>
                  </a:lnTo>
                  <a:lnTo>
                    <a:pt x="500357" y="143399"/>
                  </a:lnTo>
                  <a:lnTo>
                    <a:pt x="537879" y="120506"/>
                  </a:lnTo>
                  <a:lnTo>
                    <a:pt x="576743" y="99472"/>
                  </a:lnTo>
                  <a:lnTo>
                    <a:pt x="616807" y="80335"/>
                  </a:lnTo>
                  <a:lnTo>
                    <a:pt x="657929" y="63136"/>
                  </a:lnTo>
                  <a:lnTo>
                    <a:pt x="699967" y="47914"/>
                  </a:lnTo>
                  <a:lnTo>
                    <a:pt x="742779" y="34707"/>
                  </a:lnTo>
                  <a:lnTo>
                    <a:pt x="786223" y="23556"/>
                  </a:lnTo>
                  <a:lnTo>
                    <a:pt x="830156" y="14499"/>
                  </a:lnTo>
                  <a:lnTo>
                    <a:pt x="874437" y="7575"/>
                  </a:lnTo>
                  <a:lnTo>
                    <a:pt x="918923" y="2825"/>
                  </a:lnTo>
                  <a:lnTo>
                    <a:pt x="963472" y="286"/>
                  </a:lnTo>
                  <a:lnTo>
                    <a:pt x="1007943" y="0"/>
                  </a:lnTo>
                  <a:lnTo>
                    <a:pt x="1052192" y="2003"/>
                  </a:lnTo>
                  <a:lnTo>
                    <a:pt x="1096079" y="6337"/>
                  </a:lnTo>
                  <a:lnTo>
                    <a:pt x="1139460" y="13040"/>
                  </a:lnTo>
                  <a:lnTo>
                    <a:pt x="1182194" y="22151"/>
                  </a:lnTo>
                  <a:lnTo>
                    <a:pt x="1224138" y="33711"/>
                  </a:lnTo>
                  <a:lnTo>
                    <a:pt x="1265151" y="47757"/>
                  </a:lnTo>
                  <a:lnTo>
                    <a:pt x="1305090" y="64330"/>
                  </a:lnTo>
                  <a:lnTo>
                    <a:pt x="1343814" y="83468"/>
                  </a:lnTo>
                  <a:lnTo>
                    <a:pt x="1381179" y="105211"/>
                  </a:lnTo>
                  <a:lnTo>
                    <a:pt x="1417045" y="129598"/>
                  </a:lnTo>
                  <a:lnTo>
                    <a:pt x="1451268" y="156669"/>
                  </a:lnTo>
                  <a:lnTo>
                    <a:pt x="1483707" y="186462"/>
                  </a:lnTo>
                  <a:lnTo>
                    <a:pt x="1514220" y="219017"/>
                  </a:lnTo>
                  <a:lnTo>
                    <a:pt x="1542665" y="254374"/>
                  </a:lnTo>
                  <a:lnTo>
                    <a:pt x="1571919" y="296949"/>
                  </a:lnTo>
                  <a:lnTo>
                    <a:pt x="1597722" y="341366"/>
                  </a:lnTo>
                  <a:lnTo>
                    <a:pt x="1620283" y="387423"/>
                  </a:lnTo>
                  <a:lnTo>
                    <a:pt x="1639809" y="434917"/>
                  </a:lnTo>
                  <a:lnTo>
                    <a:pt x="1646757" y="455191"/>
                  </a:lnTo>
                  <a:lnTo>
                    <a:pt x="853990" y="455191"/>
                  </a:lnTo>
                  <a:lnTo>
                    <a:pt x="810498" y="461711"/>
                  </a:lnTo>
                  <a:lnTo>
                    <a:pt x="768124" y="475519"/>
                  </a:lnTo>
                  <a:lnTo>
                    <a:pt x="727417" y="495597"/>
                  </a:lnTo>
                  <a:lnTo>
                    <a:pt x="688925" y="520924"/>
                  </a:lnTo>
                  <a:lnTo>
                    <a:pt x="653195" y="550481"/>
                  </a:lnTo>
                  <a:lnTo>
                    <a:pt x="620775" y="583247"/>
                  </a:lnTo>
                  <a:lnTo>
                    <a:pt x="592213" y="618203"/>
                  </a:lnTo>
                  <a:lnTo>
                    <a:pt x="568059" y="654329"/>
                  </a:lnTo>
                  <a:lnTo>
                    <a:pt x="544781" y="697930"/>
                  </a:lnTo>
                  <a:lnTo>
                    <a:pt x="525404" y="743245"/>
                  </a:lnTo>
                  <a:lnTo>
                    <a:pt x="509604" y="789995"/>
                  </a:lnTo>
                  <a:lnTo>
                    <a:pt x="497059" y="837902"/>
                  </a:lnTo>
                  <a:lnTo>
                    <a:pt x="487446" y="886689"/>
                  </a:lnTo>
                  <a:lnTo>
                    <a:pt x="480443" y="936075"/>
                  </a:lnTo>
                  <a:lnTo>
                    <a:pt x="475726" y="985784"/>
                  </a:lnTo>
                  <a:lnTo>
                    <a:pt x="472975" y="1035537"/>
                  </a:lnTo>
                  <a:lnTo>
                    <a:pt x="472119" y="1083176"/>
                  </a:lnTo>
                  <a:lnTo>
                    <a:pt x="473135" y="1131125"/>
                  </a:lnTo>
                  <a:lnTo>
                    <a:pt x="476283" y="1179075"/>
                  </a:lnTo>
                  <a:lnTo>
                    <a:pt x="481822" y="1226714"/>
                  </a:lnTo>
                  <a:lnTo>
                    <a:pt x="490012" y="1273733"/>
                  </a:lnTo>
                  <a:lnTo>
                    <a:pt x="501112" y="1319823"/>
                  </a:lnTo>
                  <a:lnTo>
                    <a:pt x="515382" y="1364674"/>
                  </a:lnTo>
                  <a:lnTo>
                    <a:pt x="533080" y="1407975"/>
                  </a:lnTo>
                  <a:lnTo>
                    <a:pt x="554468" y="1449416"/>
                  </a:lnTo>
                  <a:lnTo>
                    <a:pt x="579803" y="1488689"/>
                  </a:lnTo>
                  <a:lnTo>
                    <a:pt x="609345" y="1525482"/>
                  </a:lnTo>
                  <a:lnTo>
                    <a:pt x="663455" y="1575008"/>
                  </a:lnTo>
                  <a:lnTo>
                    <a:pt x="726948" y="1610473"/>
                  </a:lnTo>
                  <a:lnTo>
                    <a:pt x="770767" y="1623351"/>
                  </a:lnTo>
                  <a:lnTo>
                    <a:pt x="815966" y="1628011"/>
                  </a:lnTo>
                  <a:lnTo>
                    <a:pt x="1563031" y="1628011"/>
                  </a:lnTo>
                  <a:lnTo>
                    <a:pt x="1540163" y="1672966"/>
                  </a:lnTo>
                  <a:lnTo>
                    <a:pt x="1531268" y="1689859"/>
                  </a:lnTo>
                  <a:lnTo>
                    <a:pt x="1521552" y="1706868"/>
                  </a:lnTo>
                  <a:lnTo>
                    <a:pt x="1511133" y="1724113"/>
                  </a:lnTo>
                  <a:lnTo>
                    <a:pt x="1500127" y="1741708"/>
                  </a:lnTo>
                  <a:lnTo>
                    <a:pt x="1527358" y="1787387"/>
                  </a:lnTo>
                  <a:lnTo>
                    <a:pt x="1554706" y="1832480"/>
                  </a:lnTo>
                  <a:lnTo>
                    <a:pt x="1582289" y="1876869"/>
                  </a:lnTo>
                  <a:lnTo>
                    <a:pt x="1610224" y="1920439"/>
                  </a:lnTo>
                  <a:lnTo>
                    <a:pt x="1569038" y="1949617"/>
                  </a:lnTo>
                  <a:lnTo>
                    <a:pt x="1531268" y="1979983"/>
                  </a:lnTo>
                  <a:lnTo>
                    <a:pt x="1496108" y="2011549"/>
                  </a:lnTo>
                  <a:lnTo>
                    <a:pt x="1478171" y="2029176"/>
                  </a:lnTo>
                  <a:lnTo>
                    <a:pt x="1208621" y="2029176"/>
                  </a:lnTo>
                  <a:lnTo>
                    <a:pt x="1173434" y="2046733"/>
                  </a:lnTo>
                  <a:lnTo>
                    <a:pt x="1137308" y="2061829"/>
                  </a:lnTo>
                  <a:lnTo>
                    <a:pt x="1100245" y="2074347"/>
                  </a:lnTo>
                  <a:lnTo>
                    <a:pt x="1062243" y="2084170"/>
                  </a:lnTo>
                  <a:lnTo>
                    <a:pt x="1009296" y="2092819"/>
                  </a:lnTo>
                  <a:lnTo>
                    <a:pt x="955749" y="2096669"/>
                  </a:lnTo>
                  <a:close/>
                </a:path>
                <a:path w="1713865" h="2188210">
                  <a:moveTo>
                    <a:pt x="1676171" y="1293008"/>
                  </a:moveTo>
                  <a:lnTo>
                    <a:pt x="1213626" y="1293008"/>
                  </a:lnTo>
                  <a:lnTo>
                    <a:pt x="1230997" y="1247409"/>
                  </a:lnTo>
                  <a:lnTo>
                    <a:pt x="1245554" y="1200738"/>
                  </a:lnTo>
                  <a:lnTo>
                    <a:pt x="1257258" y="1153197"/>
                  </a:lnTo>
                  <a:lnTo>
                    <a:pt x="1266072" y="1104989"/>
                  </a:lnTo>
                  <a:lnTo>
                    <a:pt x="1271958" y="1056316"/>
                  </a:lnTo>
                  <a:lnTo>
                    <a:pt x="1274879" y="1007380"/>
                  </a:lnTo>
                  <a:lnTo>
                    <a:pt x="1274798" y="958384"/>
                  </a:lnTo>
                  <a:lnTo>
                    <a:pt x="1271677" y="909531"/>
                  </a:lnTo>
                  <a:lnTo>
                    <a:pt x="1265477" y="861022"/>
                  </a:lnTo>
                  <a:lnTo>
                    <a:pt x="1256163" y="813061"/>
                  </a:lnTo>
                  <a:lnTo>
                    <a:pt x="1242134" y="763177"/>
                  </a:lnTo>
                  <a:lnTo>
                    <a:pt x="1224105" y="716952"/>
                  </a:lnTo>
                  <a:lnTo>
                    <a:pt x="1202127" y="674297"/>
                  </a:lnTo>
                  <a:lnTo>
                    <a:pt x="1176253" y="635121"/>
                  </a:lnTo>
                  <a:lnTo>
                    <a:pt x="1146535" y="599335"/>
                  </a:lnTo>
                  <a:lnTo>
                    <a:pt x="1113027" y="566849"/>
                  </a:lnTo>
                  <a:lnTo>
                    <a:pt x="1075781" y="537572"/>
                  </a:lnTo>
                  <a:lnTo>
                    <a:pt x="1034849" y="511415"/>
                  </a:lnTo>
                  <a:lnTo>
                    <a:pt x="990283" y="488288"/>
                  </a:lnTo>
                  <a:lnTo>
                    <a:pt x="942137" y="468100"/>
                  </a:lnTo>
                  <a:lnTo>
                    <a:pt x="898052" y="456981"/>
                  </a:lnTo>
                  <a:lnTo>
                    <a:pt x="853990" y="455191"/>
                  </a:lnTo>
                  <a:lnTo>
                    <a:pt x="1646757" y="455191"/>
                  </a:lnTo>
                  <a:lnTo>
                    <a:pt x="1670593" y="533403"/>
                  </a:lnTo>
                  <a:lnTo>
                    <a:pt x="1682268" y="583990"/>
                  </a:lnTo>
                  <a:lnTo>
                    <a:pt x="1691744" y="635203"/>
                  </a:lnTo>
                  <a:lnTo>
                    <a:pt x="1699229" y="686838"/>
                  </a:lnTo>
                  <a:lnTo>
                    <a:pt x="1704932" y="738692"/>
                  </a:lnTo>
                  <a:lnTo>
                    <a:pt x="1709061" y="790564"/>
                  </a:lnTo>
                  <a:lnTo>
                    <a:pt x="1711778" y="841058"/>
                  </a:lnTo>
                  <a:lnTo>
                    <a:pt x="1713236" y="891681"/>
                  </a:lnTo>
                  <a:lnTo>
                    <a:pt x="1713405" y="942376"/>
                  </a:lnTo>
                  <a:lnTo>
                    <a:pt x="1712253" y="993086"/>
                  </a:lnTo>
                  <a:lnTo>
                    <a:pt x="1709749" y="1043755"/>
                  </a:lnTo>
                  <a:lnTo>
                    <a:pt x="1705864" y="1094327"/>
                  </a:lnTo>
                  <a:lnTo>
                    <a:pt x="1700564" y="1144744"/>
                  </a:lnTo>
                  <a:lnTo>
                    <a:pt x="1693821" y="1194950"/>
                  </a:lnTo>
                  <a:lnTo>
                    <a:pt x="1685603" y="1244889"/>
                  </a:lnTo>
                  <a:lnTo>
                    <a:pt x="1676171" y="1293008"/>
                  </a:lnTo>
                  <a:close/>
                </a:path>
                <a:path w="1713865" h="2188210">
                  <a:moveTo>
                    <a:pt x="1563031" y="1628011"/>
                  </a:moveTo>
                  <a:lnTo>
                    <a:pt x="815966" y="1628011"/>
                  </a:lnTo>
                  <a:lnTo>
                    <a:pt x="861526" y="1625231"/>
                  </a:lnTo>
                  <a:lnTo>
                    <a:pt x="906426" y="1615792"/>
                  </a:lnTo>
                  <a:lnTo>
                    <a:pt x="949644" y="1600474"/>
                  </a:lnTo>
                  <a:lnTo>
                    <a:pt x="924974" y="1550577"/>
                  </a:lnTo>
                  <a:lnTo>
                    <a:pt x="901477" y="1500329"/>
                  </a:lnTo>
                  <a:lnTo>
                    <a:pt x="878918" y="1449846"/>
                  </a:lnTo>
                  <a:lnTo>
                    <a:pt x="857063" y="1399246"/>
                  </a:lnTo>
                  <a:lnTo>
                    <a:pt x="891783" y="1375193"/>
                  </a:lnTo>
                  <a:lnTo>
                    <a:pt x="930465" y="1345171"/>
                  </a:lnTo>
                  <a:lnTo>
                    <a:pt x="971401" y="1311322"/>
                  </a:lnTo>
                  <a:lnTo>
                    <a:pt x="1012885" y="1275791"/>
                  </a:lnTo>
                  <a:lnTo>
                    <a:pt x="1090664" y="1208247"/>
                  </a:lnTo>
                  <a:lnTo>
                    <a:pt x="1123547" y="1180521"/>
                  </a:lnTo>
                  <a:lnTo>
                    <a:pt x="1146770" y="1207939"/>
                  </a:lnTo>
                  <a:lnTo>
                    <a:pt x="1169525" y="1235827"/>
                  </a:lnTo>
                  <a:lnTo>
                    <a:pt x="1191810" y="1264183"/>
                  </a:lnTo>
                  <a:lnTo>
                    <a:pt x="1213626" y="1293008"/>
                  </a:lnTo>
                  <a:lnTo>
                    <a:pt x="1676171" y="1293008"/>
                  </a:lnTo>
                  <a:lnTo>
                    <a:pt x="1664617" y="1343737"/>
                  </a:lnTo>
                  <a:lnTo>
                    <a:pt x="1651788" y="1392534"/>
                  </a:lnTo>
                  <a:lnTo>
                    <a:pt x="1637361" y="1440837"/>
                  </a:lnTo>
                  <a:lnTo>
                    <a:pt x="1621267" y="1488689"/>
                  </a:lnTo>
                  <a:lnTo>
                    <a:pt x="1603586" y="1535736"/>
                  </a:lnTo>
                  <a:lnTo>
                    <a:pt x="1584177" y="1582218"/>
                  </a:lnTo>
                  <a:lnTo>
                    <a:pt x="1563031" y="1628011"/>
                  </a:lnTo>
                  <a:close/>
                </a:path>
                <a:path w="1713865" h="2188210">
                  <a:moveTo>
                    <a:pt x="1331229" y="2187909"/>
                  </a:moveTo>
                  <a:lnTo>
                    <a:pt x="1299580" y="2149046"/>
                  </a:lnTo>
                  <a:lnTo>
                    <a:pt x="1268517" y="2109480"/>
                  </a:lnTo>
                  <a:lnTo>
                    <a:pt x="1238159" y="2069445"/>
                  </a:lnTo>
                  <a:lnTo>
                    <a:pt x="1208621" y="2029176"/>
                  </a:lnTo>
                  <a:lnTo>
                    <a:pt x="1478171" y="2029176"/>
                  </a:lnTo>
                  <a:lnTo>
                    <a:pt x="1462751" y="2044331"/>
                  </a:lnTo>
                  <a:lnTo>
                    <a:pt x="1430391" y="2078343"/>
                  </a:lnTo>
                  <a:lnTo>
                    <a:pt x="1398221" y="2113601"/>
                  </a:lnTo>
                  <a:lnTo>
                    <a:pt x="1331229" y="2187909"/>
                  </a:lnTo>
                  <a:close/>
                </a:path>
              </a:pathLst>
            </a:custGeom>
            <a:solidFill>
              <a:srgbClr val="F2AB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3953" y="1529391"/>
            <a:ext cx="10201275" cy="7229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1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475" dirty="0"/>
              <a:t>COST</a:t>
            </a:r>
            <a:r>
              <a:rPr sz="5000" spc="55" dirty="0"/>
              <a:t> </a:t>
            </a:r>
            <a:r>
              <a:rPr sz="5000" spc="235" dirty="0"/>
              <a:t>Nedir?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435313" y="4117212"/>
            <a:ext cx="63315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215" dirty="0">
                <a:latin typeface="Calibri"/>
                <a:cs typeface="Calibri"/>
              </a:rPr>
              <a:t>Kuruluşa</a:t>
            </a:r>
            <a:r>
              <a:rPr sz="2900" b="1" spc="30" dirty="0">
                <a:latin typeface="Calibri"/>
                <a:cs typeface="Calibri"/>
              </a:rPr>
              <a:t> </a:t>
            </a:r>
            <a:r>
              <a:rPr sz="2900" b="1" spc="160" dirty="0">
                <a:latin typeface="Calibri"/>
                <a:cs typeface="Calibri"/>
              </a:rPr>
              <a:t>üye</a:t>
            </a:r>
            <a:r>
              <a:rPr sz="2900" b="1" spc="30" dirty="0">
                <a:latin typeface="Calibri"/>
                <a:cs typeface="Calibri"/>
              </a:rPr>
              <a:t> </a:t>
            </a:r>
            <a:r>
              <a:rPr sz="2900" b="1" spc="260" dirty="0">
                <a:latin typeface="Calibri"/>
                <a:cs typeface="Calibri"/>
              </a:rPr>
              <a:t>40</a:t>
            </a:r>
            <a:r>
              <a:rPr sz="2900" b="1" spc="35" dirty="0">
                <a:latin typeface="Calibri"/>
                <a:cs typeface="Calibri"/>
              </a:rPr>
              <a:t> </a:t>
            </a:r>
            <a:r>
              <a:rPr sz="2900" b="1" spc="185" dirty="0">
                <a:latin typeface="Calibri"/>
                <a:cs typeface="Calibri"/>
              </a:rPr>
              <a:t>ülke</a:t>
            </a:r>
            <a:r>
              <a:rPr sz="2900" b="1" spc="30" dirty="0">
                <a:latin typeface="Calibri"/>
                <a:cs typeface="Calibri"/>
              </a:rPr>
              <a:t> </a:t>
            </a:r>
            <a:r>
              <a:rPr sz="2900" b="1" spc="165" dirty="0">
                <a:latin typeface="Calibri"/>
                <a:cs typeface="Calibri"/>
              </a:rPr>
              <a:t>bulunmaktadır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1493" y="6455533"/>
            <a:ext cx="33604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50" dirty="0">
                <a:latin typeface="Calibri"/>
                <a:cs typeface="Calibri"/>
              </a:rPr>
              <a:t>Proje</a:t>
            </a:r>
            <a:r>
              <a:rPr sz="2900" b="1" spc="35" dirty="0">
                <a:latin typeface="Calibri"/>
                <a:cs typeface="Calibri"/>
              </a:rPr>
              <a:t> </a:t>
            </a:r>
            <a:r>
              <a:rPr sz="2900" b="1" spc="190" dirty="0">
                <a:latin typeface="Calibri"/>
                <a:cs typeface="Calibri"/>
              </a:rPr>
              <a:t>süresi</a:t>
            </a:r>
            <a:r>
              <a:rPr sz="2900" b="1" spc="40" dirty="0">
                <a:latin typeface="Calibri"/>
                <a:cs typeface="Calibri"/>
              </a:rPr>
              <a:t> </a:t>
            </a:r>
            <a:r>
              <a:rPr sz="2900" b="1" spc="260" dirty="0">
                <a:latin typeface="Calibri"/>
                <a:cs typeface="Calibri"/>
              </a:rPr>
              <a:t>4</a:t>
            </a:r>
            <a:r>
              <a:rPr sz="2900" b="1" spc="40" dirty="0">
                <a:latin typeface="Calibri"/>
                <a:cs typeface="Calibri"/>
              </a:rPr>
              <a:t> </a:t>
            </a:r>
            <a:r>
              <a:rPr sz="2900" b="1" spc="130" dirty="0">
                <a:latin typeface="Calibri"/>
                <a:cs typeface="Calibri"/>
              </a:rPr>
              <a:t>yıldır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3267887"/>
            <a:ext cx="138601" cy="1386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3130">
              <a:lnSpc>
                <a:spcPct val="107700"/>
              </a:lnSpc>
              <a:spcBef>
                <a:spcPts val="100"/>
              </a:spcBef>
            </a:pPr>
            <a:r>
              <a:rPr spc="165" dirty="0"/>
              <a:t>Biyomedikal</a:t>
            </a:r>
            <a:r>
              <a:rPr spc="40" dirty="0"/>
              <a:t> </a:t>
            </a:r>
            <a:r>
              <a:rPr spc="145" dirty="0"/>
              <a:t>ve</a:t>
            </a:r>
            <a:r>
              <a:rPr spc="45" dirty="0"/>
              <a:t> </a:t>
            </a:r>
            <a:r>
              <a:rPr spc="105" dirty="0"/>
              <a:t>Moleküler</a:t>
            </a:r>
            <a:r>
              <a:rPr spc="40" dirty="0"/>
              <a:t> </a:t>
            </a:r>
            <a:r>
              <a:rPr spc="130" dirty="0"/>
              <a:t>Biyobilimler </a:t>
            </a:r>
            <a:r>
              <a:rPr spc="150" dirty="0"/>
              <a:t>Gıda</a:t>
            </a:r>
            <a:r>
              <a:rPr spc="35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45" dirty="0"/>
              <a:t>Tarım</a:t>
            </a:r>
          </a:p>
          <a:p>
            <a:pPr marL="12700" marR="1889760">
              <a:lnSpc>
                <a:spcPct val="107700"/>
              </a:lnSpc>
            </a:pPr>
            <a:r>
              <a:rPr spc="135" dirty="0"/>
              <a:t>Ormanlar</a:t>
            </a:r>
            <a:r>
              <a:rPr spc="45" dirty="0"/>
              <a:t> </a:t>
            </a:r>
            <a:r>
              <a:rPr spc="100" dirty="0"/>
              <a:t>Ürünleri</a:t>
            </a:r>
            <a:r>
              <a:rPr spc="45" dirty="0"/>
              <a:t> </a:t>
            </a:r>
            <a:r>
              <a:rPr spc="145" dirty="0"/>
              <a:t>ve</a:t>
            </a:r>
            <a:r>
              <a:rPr spc="45" dirty="0"/>
              <a:t> </a:t>
            </a:r>
            <a:r>
              <a:rPr spc="130" dirty="0"/>
              <a:t>Hizmetleri </a:t>
            </a:r>
            <a:r>
              <a:rPr spc="125" dirty="0"/>
              <a:t>Malzemeler</a:t>
            </a:r>
            <a:r>
              <a:rPr spc="35" dirty="0"/>
              <a:t> </a:t>
            </a:r>
            <a:r>
              <a:rPr spc="180" dirty="0"/>
              <a:t>Fizik</a:t>
            </a:r>
            <a:r>
              <a:rPr spc="40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20" dirty="0"/>
              <a:t>Nanobilimler</a:t>
            </a:r>
          </a:p>
          <a:p>
            <a:pPr marL="12700" marR="5080">
              <a:lnSpc>
                <a:spcPct val="107700"/>
              </a:lnSpc>
            </a:pPr>
            <a:r>
              <a:rPr spc="195" dirty="0"/>
              <a:t>Kimya</a:t>
            </a:r>
            <a:r>
              <a:rPr spc="35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05" dirty="0"/>
              <a:t>Moleküler</a:t>
            </a:r>
            <a:r>
              <a:rPr spc="35" dirty="0"/>
              <a:t> </a:t>
            </a:r>
            <a:r>
              <a:rPr spc="150" dirty="0"/>
              <a:t>Bilimler</a:t>
            </a:r>
            <a:r>
              <a:rPr spc="40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20" dirty="0"/>
              <a:t>Teknolojiler </a:t>
            </a:r>
            <a:r>
              <a:rPr spc="180" dirty="0"/>
              <a:t>Yer</a:t>
            </a:r>
            <a:r>
              <a:rPr spc="40" dirty="0"/>
              <a:t> </a:t>
            </a:r>
            <a:r>
              <a:rPr spc="200" dirty="0"/>
              <a:t>Sistem</a:t>
            </a:r>
            <a:r>
              <a:rPr spc="40" dirty="0"/>
              <a:t> </a:t>
            </a:r>
            <a:r>
              <a:rPr spc="150" dirty="0"/>
              <a:t>Bilimi</a:t>
            </a:r>
            <a:r>
              <a:rPr spc="40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55" dirty="0"/>
              <a:t>Çevre</a:t>
            </a:r>
            <a:r>
              <a:rPr spc="40" dirty="0"/>
              <a:t> </a:t>
            </a:r>
            <a:r>
              <a:rPr spc="130" dirty="0"/>
              <a:t>Yönetimi</a:t>
            </a:r>
          </a:p>
          <a:p>
            <a:pPr marL="12700" marR="1850389">
              <a:lnSpc>
                <a:spcPct val="107700"/>
              </a:lnSpc>
            </a:pPr>
            <a:r>
              <a:rPr spc="160" dirty="0"/>
              <a:t>Bilgi</a:t>
            </a:r>
            <a:r>
              <a:rPr spc="40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85" dirty="0"/>
              <a:t>İletişim</a:t>
            </a:r>
            <a:r>
              <a:rPr spc="40" dirty="0"/>
              <a:t> </a:t>
            </a:r>
            <a:r>
              <a:rPr spc="114" dirty="0"/>
              <a:t>Teknolojileri </a:t>
            </a:r>
            <a:r>
              <a:rPr spc="140" dirty="0"/>
              <a:t>Ulaştırma</a:t>
            </a:r>
            <a:r>
              <a:rPr spc="40" dirty="0"/>
              <a:t> </a:t>
            </a:r>
            <a:r>
              <a:rPr spc="145" dirty="0"/>
              <a:t>ve</a:t>
            </a:r>
            <a:r>
              <a:rPr spc="40" dirty="0"/>
              <a:t> </a:t>
            </a:r>
            <a:r>
              <a:rPr spc="160" dirty="0"/>
              <a:t>Şehir</a:t>
            </a:r>
            <a:r>
              <a:rPr spc="40" dirty="0"/>
              <a:t> </a:t>
            </a:r>
            <a:r>
              <a:rPr spc="140" dirty="0"/>
              <a:t>Gelişimi </a:t>
            </a:r>
            <a:r>
              <a:rPr spc="130" dirty="0"/>
              <a:t>Bireyler,</a:t>
            </a:r>
            <a:r>
              <a:rPr spc="35" dirty="0"/>
              <a:t> </a:t>
            </a:r>
            <a:r>
              <a:rPr spc="155" dirty="0"/>
              <a:t>Toplum,</a:t>
            </a:r>
            <a:r>
              <a:rPr spc="45" dirty="0"/>
              <a:t> </a:t>
            </a:r>
            <a:r>
              <a:rPr spc="145" dirty="0"/>
              <a:t>Kültür</a:t>
            </a:r>
            <a:r>
              <a:rPr spc="45" dirty="0"/>
              <a:t> </a:t>
            </a:r>
            <a:r>
              <a:rPr spc="145" dirty="0"/>
              <a:t>ve</a:t>
            </a:r>
            <a:r>
              <a:rPr spc="45" dirty="0"/>
              <a:t> </a:t>
            </a:r>
            <a:r>
              <a:rPr spc="185" dirty="0"/>
              <a:t>Sağlık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3809692"/>
            <a:ext cx="138601" cy="1386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4351497"/>
            <a:ext cx="138601" cy="1386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4893302"/>
            <a:ext cx="138601" cy="1386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5435107"/>
            <a:ext cx="138601" cy="1386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5976913"/>
            <a:ext cx="138601" cy="1386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6518717"/>
            <a:ext cx="138601" cy="138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503" y="7060523"/>
            <a:ext cx="138601" cy="138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1503" y="7602328"/>
            <a:ext cx="138601" cy="138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31240" y="2192855"/>
            <a:ext cx="5300376" cy="675855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401" rIns="0" bIns="0" rtlCol="0">
            <a:spAutoFit/>
          </a:bodyPr>
          <a:lstStyle/>
          <a:p>
            <a:pPr marL="4204335">
              <a:lnSpc>
                <a:spcPct val="100000"/>
              </a:lnSpc>
              <a:spcBef>
                <a:spcPts val="100"/>
              </a:spcBef>
            </a:pPr>
            <a:r>
              <a:rPr sz="5000" spc="475" dirty="0"/>
              <a:t>COST</a:t>
            </a:r>
            <a:r>
              <a:rPr sz="5000" spc="60" dirty="0"/>
              <a:t> </a:t>
            </a:r>
            <a:r>
              <a:rPr sz="5000" spc="315" dirty="0"/>
              <a:t>Faaliyet</a:t>
            </a:r>
            <a:r>
              <a:rPr sz="5000" spc="60" dirty="0"/>
              <a:t> </a:t>
            </a:r>
            <a:r>
              <a:rPr sz="5000" spc="285" dirty="0"/>
              <a:t>Alanları</a:t>
            </a: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25323" y="6243559"/>
            <a:ext cx="2877185" cy="3074670"/>
            <a:chOff x="15125323" y="6243559"/>
            <a:chExt cx="2877185" cy="3074670"/>
          </a:xfrm>
        </p:grpSpPr>
        <p:sp>
          <p:nvSpPr>
            <p:cNvPr id="3" name="object 3"/>
            <p:cNvSpPr/>
            <p:nvPr/>
          </p:nvSpPr>
          <p:spPr>
            <a:xfrm>
              <a:off x="15398846" y="6546449"/>
              <a:ext cx="2603500" cy="2771775"/>
            </a:xfrm>
            <a:custGeom>
              <a:avLst/>
              <a:gdLst/>
              <a:ahLst/>
              <a:cxnLst/>
              <a:rect l="l" t="t" r="r" b="b"/>
              <a:pathLst>
                <a:path w="2603500" h="2771775">
                  <a:moveTo>
                    <a:pt x="1884064" y="2771400"/>
                  </a:moveTo>
                  <a:lnTo>
                    <a:pt x="0" y="2771400"/>
                  </a:lnTo>
                  <a:lnTo>
                    <a:pt x="0" y="0"/>
                  </a:lnTo>
                  <a:lnTo>
                    <a:pt x="2603070" y="0"/>
                  </a:lnTo>
                  <a:lnTo>
                    <a:pt x="2603070" y="2086858"/>
                  </a:lnTo>
                  <a:lnTo>
                    <a:pt x="1884064" y="2771400"/>
                  </a:lnTo>
                  <a:close/>
                </a:path>
              </a:pathLst>
            </a:custGeom>
            <a:solidFill>
              <a:srgbClr val="FF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151194" y="8633307"/>
              <a:ext cx="850900" cy="685165"/>
            </a:xfrm>
            <a:custGeom>
              <a:avLst/>
              <a:gdLst/>
              <a:ahLst/>
              <a:cxnLst/>
              <a:rect l="l" t="t" r="r" b="b"/>
              <a:pathLst>
                <a:path w="850900" h="685165">
                  <a:moveTo>
                    <a:pt x="131715" y="684542"/>
                  </a:moveTo>
                  <a:lnTo>
                    <a:pt x="108246" y="641138"/>
                  </a:lnTo>
                  <a:lnTo>
                    <a:pt x="87202" y="596827"/>
                  </a:lnTo>
                  <a:lnTo>
                    <a:pt x="68540" y="551624"/>
                  </a:lnTo>
                  <a:lnTo>
                    <a:pt x="52219" y="505545"/>
                  </a:lnTo>
                  <a:lnTo>
                    <a:pt x="38197" y="458606"/>
                  </a:lnTo>
                  <a:lnTo>
                    <a:pt x="26432" y="410822"/>
                  </a:lnTo>
                  <a:lnTo>
                    <a:pt x="16882" y="362209"/>
                  </a:lnTo>
                  <a:lnTo>
                    <a:pt x="9505" y="312782"/>
                  </a:lnTo>
                  <a:lnTo>
                    <a:pt x="4261" y="262556"/>
                  </a:lnTo>
                  <a:lnTo>
                    <a:pt x="1106" y="211548"/>
                  </a:lnTo>
                  <a:lnTo>
                    <a:pt x="0" y="159773"/>
                  </a:lnTo>
                  <a:lnTo>
                    <a:pt x="899" y="107246"/>
                  </a:lnTo>
                  <a:lnTo>
                    <a:pt x="3764" y="53983"/>
                  </a:lnTo>
                  <a:lnTo>
                    <a:pt x="8552" y="0"/>
                  </a:lnTo>
                  <a:lnTo>
                    <a:pt x="208952" y="75702"/>
                  </a:lnTo>
                  <a:lnTo>
                    <a:pt x="490802" y="67291"/>
                  </a:lnTo>
                  <a:lnTo>
                    <a:pt x="742070" y="25234"/>
                  </a:lnTo>
                  <a:lnTo>
                    <a:pt x="850722" y="0"/>
                  </a:lnTo>
                  <a:lnTo>
                    <a:pt x="131715" y="684542"/>
                  </a:lnTo>
                  <a:close/>
                </a:path>
              </a:pathLst>
            </a:custGeom>
            <a:solidFill>
              <a:srgbClr val="D9BE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25323" y="6308851"/>
              <a:ext cx="780415" cy="763270"/>
            </a:xfrm>
            <a:custGeom>
              <a:avLst/>
              <a:gdLst/>
              <a:ahLst/>
              <a:cxnLst/>
              <a:rect l="l" t="t" r="r" b="b"/>
              <a:pathLst>
                <a:path w="780415" h="763270">
                  <a:moveTo>
                    <a:pt x="170959" y="763211"/>
                  </a:moveTo>
                  <a:lnTo>
                    <a:pt x="0" y="586176"/>
                  </a:lnTo>
                  <a:lnTo>
                    <a:pt x="609101" y="0"/>
                  </a:lnTo>
                  <a:lnTo>
                    <a:pt x="780061" y="177035"/>
                  </a:lnTo>
                  <a:lnTo>
                    <a:pt x="170959" y="763211"/>
                  </a:lnTo>
                  <a:close/>
                </a:path>
              </a:pathLst>
            </a:custGeom>
            <a:solidFill>
              <a:srgbClr val="FFD6C3">
                <a:alpha val="678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16471" y="6254186"/>
              <a:ext cx="608330" cy="603250"/>
            </a:xfrm>
            <a:custGeom>
              <a:avLst/>
              <a:gdLst/>
              <a:ahLst/>
              <a:cxnLst/>
              <a:rect l="l" t="t" r="r" b="b"/>
              <a:pathLst>
                <a:path w="608330" h="603250">
                  <a:moveTo>
                    <a:pt x="296299" y="602962"/>
                  </a:moveTo>
                  <a:lnTo>
                    <a:pt x="234868" y="595387"/>
                  </a:lnTo>
                  <a:lnTo>
                    <a:pt x="168312" y="562895"/>
                  </a:lnTo>
                  <a:lnTo>
                    <a:pt x="135617" y="538097"/>
                  </a:lnTo>
                  <a:lnTo>
                    <a:pt x="104646" y="508019"/>
                  </a:lnTo>
                  <a:lnTo>
                    <a:pt x="76401" y="472977"/>
                  </a:lnTo>
                  <a:lnTo>
                    <a:pt x="51886" y="433288"/>
                  </a:lnTo>
                  <a:lnTo>
                    <a:pt x="32999" y="393904"/>
                  </a:lnTo>
                  <a:lnTo>
                    <a:pt x="18491" y="353219"/>
                  </a:lnTo>
                  <a:lnTo>
                    <a:pt x="8363" y="311234"/>
                  </a:lnTo>
                  <a:lnTo>
                    <a:pt x="2614" y="267949"/>
                  </a:lnTo>
                  <a:lnTo>
                    <a:pt x="0" y="236168"/>
                  </a:lnTo>
                  <a:lnTo>
                    <a:pt x="2556" y="203578"/>
                  </a:lnTo>
                  <a:lnTo>
                    <a:pt x="10595" y="172650"/>
                  </a:lnTo>
                  <a:lnTo>
                    <a:pt x="24426" y="145857"/>
                  </a:lnTo>
                  <a:lnTo>
                    <a:pt x="44360" y="125670"/>
                  </a:lnTo>
                  <a:lnTo>
                    <a:pt x="70707" y="114563"/>
                  </a:lnTo>
                  <a:lnTo>
                    <a:pt x="103778" y="115007"/>
                  </a:lnTo>
                  <a:lnTo>
                    <a:pt x="143882" y="129474"/>
                  </a:lnTo>
                  <a:lnTo>
                    <a:pt x="191332" y="160437"/>
                  </a:lnTo>
                  <a:lnTo>
                    <a:pt x="195579" y="172604"/>
                  </a:lnTo>
                  <a:lnTo>
                    <a:pt x="360851" y="123130"/>
                  </a:lnTo>
                  <a:lnTo>
                    <a:pt x="363442" y="50550"/>
                  </a:lnTo>
                  <a:lnTo>
                    <a:pt x="398399" y="4425"/>
                  </a:lnTo>
                  <a:lnTo>
                    <a:pt x="419966" y="0"/>
                  </a:lnTo>
                  <a:lnTo>
                    <a:pt x="445098" y="5083"/>
                  </a:lnTo>
                  <a:lnTo>
                    <a:pt x="503459" y="49500"/>
                  </a:lnTo>
                  <a:lnTo>
                    <a:pt x="535391" y="91697"/>
                  </a:lnTo>
                  <a:lnTo>
                    <a:pt x="568293" y="149127"/>
                  </a:lnTo>
                  <a:lnTo>
                    <a:pt x="601516" y="223223"/>
                  </a:lnTo>
                  <a:lnTo>
                    <a:pt x="608062" y="283731"/>
                  </a:lnTo>
                  <a:lnTo>
                    <a:pt x="600470" y="324988"/>
                  </a:lnTo>
                  <a:lnTo>
                    <a:pt x="581584" y="349281"/>
                  </a:lnTo>
                  <a:lnTo>
                    <a:pt x="554247" y="358897"/>
                  </a:lnTo>
                  <a:lnTo>
                    <a:pt x="521302" y="356123"/>
                  </a:lnTo>
                  <a:lnTo>
                    <a:pt x="485593" y="343246"/>
                  </a:lnTo>
                  <a:lnTo>
                    <a:pt x="449964" y="322554"/>
                  </a:lnTo>
                  <a:lnTo>
                    <a:pt x="363527" y="429685"/>
                  </a:lnTo>
                  <a:lnTo>
                    <a:pt x="369686" y="450882"/>
                  </a:lnTo>
                  <a:lnTo>
                    <a:pt x="374852" y="496283"/>
                  </a:lnTo>
                  <a:lnTo>
                    <a:pt x="371724" y="533241"/>
                  </a:lnTo>
                  <a:lnTo>
                    <a:pt x="361302" y="562071"/>
                  </a:lnTo>
                  <a:lnTo>
                    <a:pt x="344590" y="583091"/>
                  </a:lnTo>
                  <a:lnTo>
                    <a:pt x="322588" y="596616"/>
                  </a:lnTo>
                  <a:lnTo>
                    <a:pt x="296299" y="602962"/>
                  </a:lnTo>
                  <a:close/>
                </a:path>
              </a:pathLst>
            </a:custGeom>
            <a:solidFill>
              <a:srgbClr val="EC5E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02857" y="6643639"/>
              <a:ext cx="396875" cy="244475"/>
            </a:xfrm>
            <a:custGeom>
              <a:avLst/>
              <a:gdLst/>
              <a:ahLst/>
              <a:cxnLst/>
              <a:rect l="l" t="t" r="r" b="b"/>
              <a:pathLst>
                <a:path w="396875" h="244475">
                  <a:moveTo>
                    <a:pt x="0" y="243937"/>
                  </a:moveTo>
                  <a:lnTo>
                    <a:pt x="343540" y="0"/>
                  </a:lnTo>
                  <a:lnTo>
                    <a:pt x="396336" y="89833"/>
                  </a:lnTo>
                  <a:lnTo>
                    <a:pt x="0" y="243937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28236" y="6558906"/>
              <a:ext cx="153937" cy="1839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66540" y="6243560"/>
              <a:ext cx="969644" cy="672465"/>
            </a:xfrm>
            <a:custGeom>
              <a:avLst/>
              <a:gdLst/>
              <a:ahLst/>
              <a:cxnLst/>
              <a:rect l="l" t="t" r="r" b="b"/>
              <a:pathLst>
                <a:path w="969644" h="672465">
                  <a:moveTo>
                    <a:pt x="969365" y="295452"/>
                  </a:moveTo>
                  <a:lnTo>
                    <a:pt x="966990" y="261239"/>
                  </a:lnTo>
                  <a:lnTo>
                    <a:pt x="958634" y="221627"/>
                  </a:lnTo>
                  <a:lnTo>
                    <a:pt x="946086" y="182956"/>
                  </a:lnTo>
                  <a:lnTo>
                    <a:pt x="946086" y="306438"/>
                  </a:lnTo>
                  <a:lnTo>
                    <a:pt x="932916" y="340271"/>
                  </a:lnTo>
                  <a:lnTo>
                    <a:pt x="897420" y="360667"/>
                  </a:lnTo>
                  <a:lnTo>
                    <a:pt x="859091" y="352983"/>
                  </a:lnTo>
                  <a:lnTo>
                    <a:pt x="823518" y="328904"/>
                  </a:lnTo>
                  <a:lnTo>
                    <a:pt x="796277" y="300113"/>
                  </a:lnTo>
                  <a:lnTo>
                    <a:pt x="756945" y="232384"/>
                  </a:lnTo>
                  <a:lnTo>
                    <a:pt x="737870" y="186524"/>
                  </a:lnTo>
                  <a:lnTo>
                    <a:pt x="723811" y="138696"/>
                  </a:lnTo>
                  <a:lnTo>
                    <a:pt x="718210" y="93408"/>
                  </a:lnTo>
                  <a:lnTo>
                    <a:pt x="724547" y="55168"/>
                  </a:lnTo>
                  <a:lnTo>
                    <a:pt x="746290" y="28498"/>
                  </a:lnTo>
                  <a:lnTo>
                    <a:pt x="782599" y="24180"/>
                  </a:lnTo>
                  <a:lnTo>
                    <a:pt x="815060" y="36766"/>
                  </a:lnTo>
                  <a:lnTo>
                    <a:pt x="867930" y="89039"/>
                  </a:lnTo>
                  <a:lnTo>
                    <a:pt x="910539" y="163118"/>
                  </a:lnTo>
                  <a:lnTo>
                    <a:pt x="930529" y="212229"/>
                  </a:lnTo>
                  <a:lnTo>
                    <a:pt x="943838" y="261886"/>
                  </a:lnTo>
                  <a:lnTo>
                    <a:pt x="946086" y="306438"/>
                  </a:lnTo>
                  <a:lnTo>
                    <a:pt x="946086" y="182956"/>
                  </a:lnTo>
                  <a:lnTo>
                    <a:pt x="926096" y="136118"/>
                  </a:lnTo>
                  <a:lnTo>
                    <a:pt x="902919" y="95110"/>
                  </a:lnTo>
                  <a:lnTo>
                    <a:pt x="875830" y="58534"/>
                  </a:lnTo>
                  <a:lnTo>
                    <a:pt x="845350" y="28867"/>
                  </a:lnTo>
                  <a:lnTo>
                    <a:pt x="811974" y="8534"/>
                  </a:lnTo>
                  <a:lnTo>
                    <a:pt x="776236" y="0"/>
                  </a:lnTo>
                  <a:lnTo>
                    <a:pt x="738644" y="5727"/>
                  </a:lnTo>
                  <a:lnTo>
                    <a:pt x="737743" y="5905"/>
                  </a:lnTo>
                  <a:lnTo>
                    <a:pt x="736904" y="6210"/>
                  </a:lnTo>
                  <a:lnTo>
                    <a:pt x="736092" y="6616"/>
                  </a:lnTo>
                  <a:lnTo>
                    <a:pt x="735012" y="7137"/>
                  </a:lnTo>
                  <a:lnTo>
                    <a:pt x="697941" y="66052"/>
                  </a:lnTo>
                  <a:lnTo>
                    <a:pt x="695045" y="104800"/>
                  </a:lnTo>
                  <a:lnTo>
                    <a:pt x="698080" y="129057"/>
                  </a:lnTo>
                  <a:lnTo>
                    <a:pt x="670661" y="136347"/>
                  </a:lnTo>
                  <a:lnTo>
                    <a:pt x="613168" y="151485"/>
                  </a:lnTo>
                  <a:lnTo>
                    <a:pt x="550113" y="168630"/>
                  </a:lnTo>
                  <a:lnTo>
                    <a:pt x="521843" y="141198"/>
                  </a:lnTo>
                  <a:lnTo>
                    <a:pt x="482955" y="119507"/>
                  </a:lnTo>
                  <a:lnTo>
                    <a:pt x="441083" y="110134"/>
                  </a:lnTo>
                  <a:lnTo>
                    <a:pt x="400342" y="116293"/>
                  </a:lnTo>
                  <a:lnTo>
                    <a:pt x="364820" y="141135"/>
                  </a:lnTo>
                  <a:lnTo>
                    <a:pt x="345440" y="176631"/>
                  </a:lnTo>
                  <a:lnTo>
                    <a:pt x="337820" y="222351"/>
                  </a:lnTo>
                  <a:lnTo>
                    <a:pt x="339725" y="274218"/>
                  </a:lnTo>
                  <a:lnTo>
                    <a:pt x="348945" y="328129"/>
                  </a:lnTo>
                  <a:lnTo>
                    <a:pt x="363296" y="380009"/>
                  </a:lnTo>
                  <a:lnTo>
                    <a:pt x="370547" y="399262"/>
                  </a:lnTo>
                  <a:lnTo>
                    <a:pt x="369938" y="399402"/>
                  </a:lnTo>
                  <a:lnTo>
                    <a:pt x="368541" y="400075"/>
                  </a:lnTo>
                  <a:lnTo>
                    <a:pt x="367284" y="401015"/>
                  </a:lnTo>
                  <a:lnTo>
                    <a:pt x="346125" y="415582"/>
                  </a:lnTo>
                  <a:lnTo>
                    <a:pt x="311632" y="438543"/>
                  </a:lnTo>
                  <a:lnTo>
                    <a:pt x="217487" y="500900"/>
                  </a:lnTo>
                  <a:lnTo>
                    <a:pt x="165227" y="535901"/>
                  </a:lnTo>
                  <a:lnTo>
                    <a:pt x="114452" y="570522"/>
                  </a:lnTo>
                  <a:lnTo>
                    <a:pt x="68859" y="602564"/>
                  </a:lnTo>
                  <a:lnTo>
                    <a:pt x="32169" y="629831"/>
                  </a:lnTo>
                  <a:lnTo>
                    <a:pt x="8064" y="650125"/>
                  </a:lnTo>
                  <a:lnTo>
                    <a:pt x="7391" y="650430"/>
                  </a:lnTo>
                  <a:lnTo>
                    <a:pt x="2794" y="654913"/>
                  </a:lnTo>
                  <a:lnTo>
                    <a:pt x="0" y="658304"/>
                  </a:lnTo>
                  <a:lnTo>
                    <a:pt x="0" y="660298"/>
                  </a:lnTo>
                  <a:lnTo>
                    <a:pt x="7810" y="672096"/>
                  </a:lnTo>
                  <a:lnTo>
                    <a:pt x="28257" y="668782"/>
                  </a:lnTo>
                  <a:lnTo>
                    <a:pt x="51028" y="659104"/>
                  </a:lnTo>
                  <a:lnTo>
                    <a:pt x="65786" y="651827"/>
                  </a:lnTo>
                  <a:lnTo>
                    <a:pt x="157568" y="613105"/>
                  </a:lnTo>
                  <a:lnTo>
                    <a:pt x="426656" y="499986"/>
                  </a:lnTo>
                  <a:lnTo>
                    <a:pt x="452031" y="528739"/>
                  </a:lnTo>
                  <a:lnTo>
                    <a:pt x="487934" y="561784"/>
                  </a:lnTo>
                  <a:lnTo>
                    <a:pt x="527697" y="590664"/>
                  </a:lnTo>
                  <a:lnTo>
                    <a:pt x="569658" y="612609"/>
                  </a:lnTo>
                  <a:lnTo>
                    <a:pt x="612165" y="624852"/>
                  </a:lnTo>
                  <a:lnTo>
                    <a:pt x="653542" y="624598"/>
                  </a:lnTo>
                  <a:lnTo>
                    <a:pt x="692124" y="609092"/>
                  </a:lnTo>
                  <a:lnTo>
                    <a:pt x="723201" y="574078"/>
                  </a:lnTo>
                  <a:lnTo>
                    <a:pt x="735799" y="528408"/>
                  </a:lnTo>
                  <a:lnTo>
                    <a:pt x="733259" y="479564"/>
                  </a:lnTo>
                  <a:lnTo>
                    <a:pt x="718934" y="435013"/>
                  </a:lnTo>
                  <a:lnTo>
                    <a:pt x="709561" y="430098"/>
                  </a:lnTo>
                  <a:lnTo>
                    <a:pt x="708025" y="430187"/>
                  </a:lnTo>
                  <a:lnTo>
                    <a:pt x="699985" y="449605"/>
                  </a:lnTo>
                  <a:lnTo>
                    <a:pt x="703605" y="457060"/>
                  </a:lnTo>
                  <a:lnTo>
                    <a:pt x="706462" y="464743"/>
                  </a:lnTo>
                  <a:lnTo>
                    <a:pt x="708571" y="472681"/>
                  </a:lnTo>
                  <a:lnTo>
                    <a:pt x="709930" y="480847"/>
                  </a:lnTo>
                  <a:lnTo>
                    <a:pt x="711581" y="532180"/>
                  </a:lnTo>
                  <a:lnTo>
                    <a:pt x="698233" y="569087"/>
                  </a:lnTo>
                  <a:lnTo>
                    <a:pt x="672706" y="591781"/>
                  </a:lnTo>
                  <a:lnTo>
                    <a:pt x="637806" y="600506"/>
                  </a:lnTo>
                  <a:lnTo>
                    <a:pt x="596353" y="595477"/>
                  </a:lnTo>
                  <a:lnTo>
                    <a:pt x="551154" y="576910"/>
                  </a:lnTo>
                  <a:lnTo>
                    <a:pt x="511098" y="551154"/>
                  </a:lnTo>
                  <a:lnTo>
                    <a:pt x="475653" y="520649"/>
                  </a:lnTo>
                  <a:lnTo>
                    <a:pt x="444893" y="485952"/>
                  </a:lnTo>
                  <a:lnTo>
                    <a:pt x="418884" y="447636"/>
                  </a:lnTo>
                  <a:lnTo>
                    <a:pt x="411683" y="433616"/>
                  </a:lnTo>
                  <a:lnTo>
                    <a:pt x="411683" y="480110"/>
                  </a:lnTo>
                  <a:lnTo>
                    <a:pt x="282079" y="534441"/>
                  </a:lnTo>
                  <a:lnTo>
                    <a:pt x="92760" y="614172"/>
                  </a:lnTo>
                  <a:lnTo>
                    <a:pt x="133324" y="586041"/>
                  </a:lnTo>
                  <a:lnTo>
                    <a:pt x="174701" y="558444"/>
                  </a:lnTo>
                  <a:lnTo>
                    <a:pt x="216535" y="531164"/>
                  </a:lnTo>
                  <a:lnTo>
                    <a:pt x="258470" y="503948"/>
                  </a:lnTo>
                  <a:lnTo>
                    <a:pt x="300151" y="476605"/>
                  </a:lnTo>
                  <a:lnTo>
                    <a:pt x="341236" y="448881"/>
                  </a:lnTo>
                  <a:lnTo>
                    <a:pt x="379158" y="422109"/>
                  </a:lnTo>
                  <a:lnTo>
                    <a:pt x="380542" y="425767"/>
                  </a:lnTo>
                  <a:lnTo>
                    <a:pt x="398500" y="461302"/>
                  </a:lnTo>
                  <a:lnTo>
                    <a:pt x="411683" y="480110"/>
                  </a:lnTo>
                  <a:lnTo>
                    <a:pt x="411683" y="433616"/>
                  </a:lnTo>
                  <a:lnTo>
                    <a:pt x="397662" y="406285"/>
                  </a:lnTo>
                  <a:lnTo>
                    <a:pt x="381304" y="362445"/>
                  </a:lnTo>
                  <a:lnTo>
                    <a:pt x="369874" y="316712"/>
                  </a:lnTo>
                  <a:lnTo>
                    <a:pt x="363423" y="269621"/>
                  </a:lnTo>
                  <a:lnTo>
                    <a:pt x="362013" y="221767"/>
                  </a:lnTo>
                  <a:lnTo>
                    <a:pt x="371843" y="175031"/>
                  </a:lnTo>
                  <a:lnTo>
                    <a:pt x="395516" y="146608"/>
                  </a:lnTo>
                  <a:lnTo>
                    <a:pt x="428320" y="134975"/>
                  </a:lnTo>
                  <a:lnTo>
                    <a:pt x="465518" y="138633"/>
                  </a:lnTo>
                  <a:lnTo>
                    <a:pt x="502348" y="156044"/>
                  </a:lnTo>
                  <a:lnTo>
                    <a:pt x="524052" y="176339"/>
                  </a:lnTo>
                  <a:lnTo>
                    <a:pt x="497713" y="184137"/>
                  </a:lnTo>
                  <a:lnTo>
                    <a:pt x="473430" y="194043"/>
                  </a:lnTo>
                  <a:lnTo>
                    <a:pt x="460159" y="221335"/>
                  </a:lnTo>
                  <a:lnTo>
                    <a:pt x="456387" y="255651"/>
                  </a:lnTo>
                  <a:lnTo>
                    <a:pt x="461073" y="294678"/>
                  </a:lnTo>
                  <a:lnTo>
                    <a:pt x="473176" y="336092"/>
                  </a:lnTo>
                  <a:lnTo>
                    <a:pt x="491680" y="377571"/>
                  </a:lnTo>
                  <a:lnTo>
                    <a:pt x="515543" y="416801"/>
                  </a:lnTo>
                  <a:lnTo>
                    <a:pt x="543737" y="451459"/>
                  </a:lnTo>
                  <a:lnTo>
                    <a:pt x="575233" y="479221"/>
                  </a:lnTo>
                  <a:lnTo>
                    <a:pt x="609003" y="497763"/>
                  </a:lnTo>
                  <a:lnTo>
                    <a:pt x="644004" y="504774"/>
                  </a:lnTo>
                  <a:lnTo>
                    <a:pt x="679221" y="497928"/>
                  </a:lnTo>
                  <a:lnTo>
                    <a:pt x="682167" y="496379"/>
                  </a:lnTo>
                  <a:lnTo>
                    <a:pt x="684149" y="494017"/>
                  </a:lnTo>
                  <a:lnTo>
                    <a:pt x="686193" y="487692"/>
                  </a:lnTo>
                  <a:lnTo>
                    <a:pt x="685965" y="484632"/>
                  </a:lnTo>
                  <a:lnTo>
                    <a:pt x="668553" y="476262"/>
                  </a:lnTo>
                  <a:lnTo>
                    <a:pt x="635749" y="480263"/>
                  </a:lnTo>
                  <a:lnTo>
                    <a:pt x="569379" y="442937"/>
                  </a:lnTo>
                  <a:lnTo>
                    <a:pt x="539318" y="408381"/>
                  </a:lnTo>
                  <a:lnTo>
                    <a:pt x="513676" y="367753"/>
                  </a:lnTo>
                  <a:lnTo>
                    <a:pt x="494195" y="324421"/>
                  </a:lnTo>
                  <a:lnTo>
                    <a:pt x="482612" y="281774"/>
                  </a:lnTo>
                  <a:lnTo>
                    <a:pt x="480682" y="243192"/>
                  </a:lnTo>
                  <a:lnTo>
                    <a:pt x="490156" y="212064"/>
                  </a:lnTo>
                  <a:lnTo>
                    <a:pt x="534441" y="198767"/>
                  </a:lnTo>
                  <a:lnTo>
                    <a:pt x="578827" y="186347"/>
                  </a:lnTo>
                  <a:lnTo>
                    <a:pt x="667778" y="162445"/>
                  </a:lnTo>
                  <a:lnTo>
                    <a:pt x="701903" y="152971"/>
                  </a:lnTo>
                  <a:lnTo>
                    <a:pt x="712787" y="192049"/>
                  </a:lnTo>
                  <a:lnTo>
                    <a:pt x="731037" y="236385"/>
                  </a:lnTo>
                  <a:lnTo>
                    <a:pt x="753973" y="278460"/>
                  </a:lnTo>
                  <a:lnTo>
                    <a:pt x="780389" y="316179"/>
                  </a:lnTo>
                  <a:lnTo>
                    <a:pt x="809104" y="347484"/>
                  </a:lnTo>
                  <a:lnTo>
                    <a:pt x="868705" y="382574"/>
                  </a:lnTo>
                  <a:lnTo>
                    <a:pt x="908761" y="382739"/>
                  </a:lnTo>
                  <a:lnTo>
                    <a:pt x="940282" y="366356"/>
                  </a:lnTo>
                  <a:lnTo>
                    <a:pt x="944232" y="360667"/>
                  </a:lnTo>
                  <a:lnTo>
                    <a:pt x="961174" y="336308"/>
                  </a:lnTo>
                  <a:lnTo>
                    <a:pt x="969365" y="295452"/>
                  </a:lnTo>
                  <a:close/>
                </a:path>
              </a:pathLst>
            </a:custGeom>
            <a:solidFill>
              <a:srgbClr val="530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660208" y="945774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282"/>
                </a:moveTo>
                <a:lnTo>
                  <a:pt x="283" y="0"/>
                </a:lnTo>
                <a:lnTo>
                  <a:pt x="1134" y="0"/>
                </a:lnTo>
                <a:lnTo>
                  <a:pt x="0" y="282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6986" y="946905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567" y="1413"/>
                </a:moveTo>
                <a:lnTo>
                  <a:pt x="0" y="1413"/>
                </a:lnTo>
                <a:lnTo>
                  <a:pt x="1701" y="0"/>
                </a:lnTo>
                <a:lnTo>
                  <a:pt x="850" y="847"/>
                </a:lnTo>
                <a:lnTo>
                  <a:pt x="567" y="1413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9807" y="94775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67" y="565"/>
                </a:moveTo>
                <a:lnTo>
                  <a:pt x="283" y="282"/>
                </a:lnTo>
                <a:lnTo>
                  <a:pt x="0" y="282"/>
                </a:lnTo>
                <a:lnTo>
                  <a:pt x="567" y="0"/>
                </a:lnTo>
                <a:lnTo>
                  <a:pt x="567" y="565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4400" y="9467637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850" y="282"/>
                </a:moveTo>
                <a:lnTo>
                  <a:pt x="0" y="282"/>
                </a:lnTo>
                <a:lnTo>
                  <a:pt x="283" y="0"/>
                </a:lnTo>
                <a:lnTo>
                  <a:pt x="1418" y="0"/>
                </a:lnTo>
                <a:lnTo>
                  <a:pt x="850" y="282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8745" y="94577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558" y="850"/>
                </a:moveTo>
                <a:lnTo>
                  <a:pt x="279" y="558"/>
                </a:lnTo>
                <a:lnTo>
                  <a:pt x="0" y="558"/>
                </a:lnTo>
                <a:lnTo>
                  <a:pt x="558" y="850"/>
                </a:lnTo>
                <a:close/>
              </a:path>
              <a:path w="6985" h="1904">
                <a:moveTo>
                  <a:pt x="3962" y="558"/>
                </a:moveTo>
                <a:lnTo>
                  <a:pt x="2260" y="0"/>
                </a:lnTo>
                <a:lnTo>
                  <a:pt x="3111" y="558"/>
                </a:lnTo>
                <a:lnTo>
                  <a:pt x="3962" y="558"/>
                </a:lnTo>
                <a:close/>
              </a:path>
              <a:path w="6985" h="1904">
                <a:moveTo>
                  <a:pt x="6807" y="558"/>
                </a:moveTo>
                <a:lnTo>
                  <a:pt x="3962" y="558"/>
                </a:lnTo>
                <a:lnTo>
                  <a:pt x="1701" y="850"/>
                </a:lnTo>
                <a:lnTo>
                  <a:pt x="850" y="850"/>
                </a:lnTo>
                <a:lnTo>
                  <a:pt x="2832" y="1689"/>
                </a:lnTo>
                <a:lnTo>
                  <a:pt x="4813" y="1689"/>
                </a:lnTo>
                <a:lnTo>
                  <a:pt x="6807" y="1409"/>
                </a:lnTo>
                <a:lnTo>
                  <a:pt x="6807" y="558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0221" y="947328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565"/>
                </a:moveTo>
                <a:lnTo>
                  <a:pt x="0" y="282"/>
                </a:lnTo>
                <a:lnTo>
                  <a:pt x="283" y="0"/>
                </a:lnTo>
                <a:lnTo>
                  <a:pt x="850" y="0"/>
                </a:lnTo>
                <a:lnTo>
                  <a:pt x="0" y="565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91207" y="951059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567" y="282"/>
                </a:moveTo>
                <a:lnTo>
                  <a:pt x="0" y="282"/>
                </a:lnTo>
                <a:lnTo>
                  <a:pt x="283" y="0"/>
                </a:lnTo>
                <a:lnTo>
                  <a:pt x="850" y="0"/>
                </a:lnTo>
                <a:lnTo>
                  <a:pt x="567" y="282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5035" y="946339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283" y="1413"/>
                </a:moveTo>
                <a:lnTo>
                  <a:pt x="0" y="1130"/>
                </a:lnTo>
                <a:lnTo>
                  <a:pt x="567" y="0"/>
                </a:lnTo>
                <a:lnTo>
                  <a:pt x="283" y="1413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78688" y="94684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565"/>
                </a:moveTo>
                <a:lnTo>
                  <a:pt x="567" y="0"/>
                </a:lnTo>
                <a:lnTo>
                  <a:pt x="0" y="565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36388" y="948289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567" y="1130"/>
                </a:moveTo>
                <a:lnTo>
                  <a:pt x="283" y="1130"/>
                </a:lnTo>
                <a:lnTo>
                  <a:pt x="283" y="847"/>
                </a:lnTo>
                <a:lnTo>
                  <a:pt x="0" y="282"/>
                </a:lnTo>
                <a:lnTo>
                  <a:pt x="0" y="0"/>
                </a:lnTo>
                <a:lnTo>
                  <a:pt x="567" y="1130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4322" y="934356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701" y="1413"/>
                </a:moveTo>
                <a:lnTo>
                  <a:pt x="0" y="565"/>
                </a:lnTo>
                <a:lnTo>
                  <a:pt x="0" y="282"/>
                </a:lnTo>
                <a:lnTo>
                  <a:pt x="283" y="0"/>
                </a:lnTo>
                <a:lnTo>
                  <a:pt x="1701" y="1413"/>
                </a:lnTo>
                <a:close/>
              </a:path>
            </a:pathLst>
          </a:custGeom>
          <a:solidFill>
            <a:srgbClr val="F14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204127" y="9293541"/>
            <a:ext cx="1390650" cy="417830"/>
            <a:chOff x="2204127" y="9293541"/>
            <a:chExt cx="1390650" cy="417830"/>
          </a:xfrm>
        </p:grpSpPr>
        <p:sp>
          <p:nvSpPr>
            <p:cNvPr id="22" name="object 22"/>
            <p:cNvSpPr/>
            <p:nvPr/>
          </p:nvSpPr>
          <p:spPr>
            <a:xfrm>
              <a:off x="2204123" y="9293542"/>
              <a:ext cx="1373505" cy="250190"/>
            </a:xfrm>
            <a:custGeom>
              <a:avLst/>
              <a:gdLst/>
              <a:ahLst/>
              <a:cxnLst/>
              <a:rect l="l" t="t" r="r" b="b"/>
              <a:pathLst>
                <a:path w="1373504" h="250190">
                  <a:moveTo>
                    <a:pt x="131889" y="163830"/>
                  </a:moveTo>
                  <a:lnTo>
                    <a:pt x="128485" y="163830"/>
                  </a:lnTo>
                  <a:lnTo>
                    <a:pt x="129438" y="164325"/>
                  </a:lnTo>
                  <a:lnTo>
                    <a:pt x="131889" y="163830"/>
                  </a:lnTo>
                  <a:close/>
                </a:path>
                <a:path w="1373504" h="250190">
                  <a:moveTo>
                    <a:pt x="426859" y="162560"/>
                  </a:moveTo>
                  <a:lnTo>
                    <a:pt x="424599" y="162560"/>
                  </a:lnTo>
                  <a:lnTo>
                    <a:pt x="425526" y="162712"/>
                  </a:lnTo>
                  <a:lnTo>
                    <a:pt x="426859" y="162560"/>
                  </a:lnTo>
                  <a:close/>
                </a:path>
                <a:path w="1373504" h="250190">
                  <a:moveTo>
                    <a:pt x="798423" y="172085"/>
                  </a:moveTo>
                  <a:lnTo>
                    <a:pt x="797293" y="171450"/>
                  </a:lnTo>
                  <a:lnTo>
                    <a:pt x="795870" y="171450"/>
                  </a:lnTo>
                  <a:lnTo>
                    <a:pt x="798423" y="172085"/>
                  </a:lnTo>
                  <a:close/>
                </a:path>
                <a:path w="1373504" h="250190">
                  <a:moveTo>
                    <a:pt x="993851" y="173990"/>
                  </a:moveTo>
                  <a:lnTo>
                    <a:pt x="988745" y="176530"/>
                  </a:lnTo>
                  <a:lnTo>
                    <a:pt x="988923" y="176745"/>
                  </a:lnTo>
                  <a:lnTo>
                    <a:pt x="993851" y="173990"/>
                  </a:lnTo>
                  <a:close/>
                </a:path>
                <a:path w="1373504" h="250190">
                  <a:moveTo>
                    <a:pt x="1176794" y="39852"/>
                  </a:moveTo>
                  <a:lnTo>
                    <a:pt x="1175372" y="39573"/>
                  </a:lnTo>
                  <a:lnTo>
                    <a:pt x="1176502" y="40982"/>
                  </a:lnTo>
                  <a:lnTo>
                    <a:pt x="1176794" y="40703"/>
                  </a:lnTo>
                  <a:lnTo>
                    <a:pt x="1176794" y="39852"/>
                  </a:lnTo>
                  <a:close/>
                </a:path>
                <a:path w="1373504" h="250190">
                  <a:moveTo>
                    <a:pt x="1210259" y="60490"/>
                  </a:moveTo>
                  <a:lnTo>
                    <a:pt x="1209687" y="60198"/>
                  </a:lnTo>
                  <a:lnTo>
                    <a:pt x="1209128" y="60769"/>
                  </a:lnTo>
                  <a:lnTo>
                    <a:pt x="1209408" y="61048"/>
                  </a:lnTo>
                  <a:lnTo>
                    <a:pt x="1210259" y="60490"/>
                  </a:lnTo>
                  <a:close/>
                </a:path>
                <a:path w="1373504" h="250190">
                  <a:moveTo>
                    <a:pt x="1223302" y="142443"/>
                  </a:moveTo>
                  <a:lnTo>
                    <a:pt x="1221892" y="140754"/>
                  </a:lnTo>
                  <a:lnTo>
                    <a:pt x="1220749" y="139344"/>
                  </a:lnTo>
                  <a:lnTo>
                    <a:pt x="1219898" y="138493"/>
                  </a:lnTo>
                  <a:lnTo>
                    <a:pt x="1223022" y="143573"/>
                  </a:lnTo>
                  <a:lnTo>
                    <a:pt x="1223302" y="143573"/>
                  </a:lnTo>
                  <a:lnTo>
                    <a:pt x="1223302" y="142443"/>
                  </a:lnTo>
                  <a:close/>
                </a:path>
                <a:path w="1373504" h="250190">
                  <a:moveTo>
                    <a:pt x="1223873" y="196850"/>
                  </a:moveTo>
                  <a:lnTo>
                    <a:pt x="1216215" y="195580"/>
                  </a:lnTo>
                  <a:lnTo>
                    <a:pt x="1207427" y="196850"/>
                  </a:lnTo>
                  <a:lnTo>
                    <a:pt x="1212926" y="196850"/>
                  </a:lnTo>
                  <a:lnTo>
                    <a:pt x="1223594" y="198120"/>
                  </a:lnTo>
                  <a:lnTo>
                    <a:pt x="1223873" y="196850"/>
                  </a:lnTo>
                  <a:close/>
                </a:path>
                <a:path w="1373504" h="250190">
                  <a:moveTo>
                    <a:pt x="1246568" y="177800"/>
                  </a:moveTo>
                  <a:lnTo>
                    <a:pt x="1244295" y="172720"/>
                  </a:lnTo>
                  <a:lnTo>
                    <a:pt x="1243444" y="173990"/>
                  </a:lnTo>
                  <a:lnTo>
                    <a:pt x="1246568" y="177800"/>
                  </a:lnTo>
                  <a:close/>
                </a:path>
                <a:path w="1373504" h="250190">
                  <a:moveTo>
                    <a:pt x="1271803" y="206883"/>
                  </a:moveTo>
                  <a:lnTo>
                    <a:pt x="1266990" y="204901"/>
                  </a:lnTo>
                  <a:lnTo>
                    <a:pt x="1271244" y="206883"/>
                  </a:lnTo>
                  <a:lnTo>
                    <a:pt x="1271803" y="206883"/>
                  </a:lnTo>
                  <a:close/>
                </a:path>
                <a:path w="1373504" h="250190">
                  <a:moveTo>
                    <a:pt x="1373060" y="250190"/>
                  </a:moveTo>
                  <a:lnTo>
                    <a:pt x="1349095" y="227330"/>
                  </a:lnTo>
                  <a:lnTo>
                    <a:pt x="1338287" y="215900"/>
                  </a:lnTo>
                  <a:lnTo>
                    <a:pt x="1329283" y="207010"/>
                  </a:lnTo>
                  <a:lnTo>
                    <a:pt x="1321562" y="199390"/>
                  </a:lnTo>
                  <a:lnTo>
                    <a:pt x="1320266" y="198120"/>
                  </a:lnTo>
                  <a:lnTo>
                    <a:pt x="1313497" y="191770"/>
                  </a:lnTo>
                  <a:lnTo>
                    <a:pt x="1308430" y="186690"/>
                  </a:lnTo>
                  <a:lnTo>
                    <a:pt x="1305280" y="184150"/>
                  </a:lnTo>
                  <a:lnTo>
                    <a:pt x="1310944" y="191770"/>
                  </a:lnTo>
                  <a:lnTo>
                    <a:pt x="1316050" y="199390"/>
                  </a:lnTo>
                  <a:lnTo>
                    <a:pt x="1309814" y="193040"/>
                  </a:lnTo>
                  <a:lnTo>
                    <a:pt x="1303858" y="187960"/>
                  </a:lnTo>
                  <a:lnTo>
                    <a:pt x="1298752" y="182880"/>
                  </a:lnTo>
                  <a:lnTo>
                    <a:pt x="1289392" y="171450"/>
                  </a:lnTo>
                  <a:lnTo>
                    <a:pt x="1285138" y="167640"/>
                  </a:lnTo>
                  <a:lnTo>
                    <a:pt x="1283157" y="165100"/>
                  </a:lnTo>
                  <a:lnTo>
                    <a:pt x="1280883" y="162560"/>
                  </a:lnTo>
                  <a:lnTo>
                    <a:pt x="1278902" y="160020"/>
                  </a:lnTo>
                  <a:lnTo>
                    <a:pt x="1277480" y="158750"/>
                  </a:lnTo>
                  <a:lnTo>
                    <a:pt x="1276350" y="156210"/>
                  </a:lnTo>
                  <a:lnTo>
                    <a:pt x="1274927" y="154940"/>
                  </a:lnTo>
                  <a:lnTo>
                    <a:pt x="1272946" y="152400"/>
                  </a:lnTo>
                  <a:lnTo>
                    <a:pt x="1271244" y="151130"/>
                  </a:lnTo>
                  <a:lnTo>
                    <a:pt x="1269250" y="148590"/>
                  </a:lnTo>
                  <a:lnTo>
                    <a:pt x="1264640" y="142240"/>
                  </a:lnTo>
                  <a:lnTo>
                    <a:pt x="1258189" y="133350"/>
                  </a:lnTo>
                  <a:lnTo>
                    <a:pt x="1255191" y="129540"/>
                  </a:lnTo>
                  <a:lnTo>
                    <a:pt x="1252181" y="125730"/>
                  </a:lnTo>
                  <a:lnTo>
                    <a:pt x="1245425" y="118110"/>
                  </a:lnTo>
                  <a:lnTo>
                    <a:pt x="1246847" y="118110"/>
                  </a:lnTo>
                  <a:lnTo>
                    <a:pt x="1245997" y="116840"/>
                  </a:lnTo>
                  <a:lnTo>
                    <a:pt x="1243444" y="116840"/>
                  </a:lnTo>
                  <a:lnTo>
                    <a:pt x="1236637" y="107950"/>
                  </a:lnTo>
                  <a:lnTo>
                    <a:pt x="1233805" y="104140"/>
                  </a:lnTo>
                  <a:lnTo>
                    <a:pt x="1230401" y="97790"/>
                  </a:lnTo>
                  <a:lnTo>
                    <a:pt x="1227747" y="92710"/>
                  </a:lnTo>
                  <a:lnTo>
                    <a:pt x="1225003" y="86588"/>
                  </a:lnTo>
                  <a:lnTo>
                    <a:pt x="1225003" y="142240"/>
                  </a:lnTo>
                  <a:lnTo>
                    <a:pt x="1223162" y="139700"/>
                  </a:lnTo>
                  <a:lnTo>
                    <a:pt x="1221740" y="137756"/>
                  </a:lnTo>
                  <a:lnTo>
                    <a:pt x="1221536" y="137160"/>
                  </a:lnTo>
                  <a:lnTo>
                    <a:pt x="1218768" y="129540"/>
                  </a:lnTo>
                  <a:lnTo>
                    <a:pt x="1221041" y="132080"/>
                  </a:lnTo>
                  <a:lnTo>
                    <a:pt x="1222171" y="134620"/>
                  </a:lnTo>
                  <a:lnTo>
                    <a:pt x="1223022" y="137160"/>
                  </a:lnTo>
                  <a:lnTo>
                    <a:pt x="1224153" y="139700"/>
                  </a:lnTo>
                  <a:lnTo>
                    <a:pt x="1225003" y="142240"/>
                  </a:lnTo>
                  <a:lnTo>
                    <a:pt x="1225003" y="86588"/>
                  </a:lnTo>
                  <a:lnTo>
                    <a:pt x="1224902" y="86360"/>
                  </a:lnTo>
                  <a:lnTo>
                    <a:pt x="1221905" y="80010"/>
                  </a:lnTo>
                  <a:lnTo>
                    <a:pt x="1220114" y="74930"/>
                  </a:lnTo>
                  <a:lnTo>
                    <a:pt x="1218768" y="71120"/>
                  </a:lnTo>
                  <a:lnTo>
                    <a:pt x="1219047" y="71120"/>
                  </a:lnTo>
                  <a:lnTo>
                    <a:pt x="1218196" y="69850"/>
                  </a:lnTo>
                  <a:lnTo>
                    <a:pt x="1217637" y="69850"/>
                  </a:lnTo>
                  <a:lnTo>
                    <a:pt x="1216494" y="67310"/>
                  </a:lnTo>
                  <a:lnTo>
                    <a:pt x="1218196" y="73660"/>
                  </a:lnTo>
                  <a:lnTo>
                    <a:pt x="1219047" y="74930"/>
                  </a:lnTo>
                  <a:lnTo>
                    <a:pt x="1215644" y="71120"/>
                  </a:lnTo>
                  <a:lnTo>
                    <a:pt x="1211961" y="68580"/>
                  </a:lnTo>
                  <a:lnTo>
                    <a:pt x="1208557" y="63500"/>
                  </a:lnTo>
                  <a:lnTo>
                    <a:pt x="1208278" y="60960"/>
                  </a:lnTo>
                  <a:lnTo>
                    <a:pt x="1208836" y="60960"/>
                  </a:lnTo>
                  <a:lnTo>
                    <a:pt x="1206576" y="57150"/>
                  </a:lnTo>
                  <a:lnTo>
                    <a:pt x="1202601" y="50800"/>
                  </a:lnTo>
                  <a:lnTo>
                    <a:pt x="1201839" y="49530"/>
                  </a:lnTo>
                  <a:lnTo>
                    <a:pt x="1200327" y="46990"/>
                  </a:lnTo>
                  <a:lnTo>
                    <a:pt x="1199883" y="41910"/>
                  </a:lnTo>
                  <a:lnTo>
                    <a:pt x="1199769" y="40640"/>
                  </a:lnTo>
                  <a:lnTo>
                    <a:pt x="1196365" y="38100"/>
                  </a:lnTo>
                  <a:lnTo>
                    <a:pt x="1193241" y="41910"/>
                  </a:lnTo>
                  <a:lnTo>
                    <a:pt x="1191069" y="34290"/>
                  </a:lnTo>
                  <a:lnTo>
                    <a:pt x="1189266" y="27940"/>
                  </a:lnTo>
                  <a:lnTo>
                    <a:pt x="1188707" y="34290"/>
                  </a:lnTo>
                  <a:lnTo>
                    <a:pt x="1185392" y="25400"/>
                  </a:lnTo>
                  <a:lnTo>
                    <a:pt x="1184986" y="24333"/>
                  </a:lnTo>
                  <a:lnTo>
                    <a:pt x="1185303" y="24879"/>
                  </a:lnTo>
                  <a:lnTo>
                    <a:pt x="1186434" y="26860"/>
                  </a:lnTo>
                  <a:lnTo>
                    <a:pt x="1185862" y="23456"/>
                  </a:lnTo>
                  <a:lnTo>
                    <a:pt x="1185303" y="21767"/>
                  </a:lnTo>
                  <a:lnTo>
                    <a:pt x="1184160" y="19227"/>
                  </a:lnTo>
                  <a:lnTo>
                    <a:pt x="1183881" y="20358"/>
                  </a:lnTo>
                  <a:lnTo>
                    <a:pt x="1183881" y="22326"/>
                  </a:lnTo>
                  <a:lnTo>
                    <a:pt x="1184363" y="23215"/>
                  </a:lnTo>
                  <a:lnTo>
                    <a:pt x="1183881" y="25400"/>
                  </a:lnTo>
                  <a:lnTo>
                    <a:pt x="1183881" y="22860"/>
                  </a:lnTo>
                  <a:lnTo>
                    <a:pt x="1183601" y="21590"/>
                  </a:lnTo>
                  <a:lnTo>
                    <a:pt x="1180096" y="16510"/>
                  </a:lnTo>
                  <a:lnTo>
                    <a:pt x="1176045" y="8890"/>
                  </a:lnTo>
                  <a:lnTo>
                    <a:pt x="1172146" y="2540"/>
                  </a:lnTo>
                  <a:lnTo>
                    <a:pt x="1169136" y="0"/>
                  </a:lnTo>
                  <a:lnTo>
                    <a:pt x="1171117" y="7620"/>
                  </a:lnTo>
                  <a:lnTo>
                    <a:pt x="1172819" y="16510"/>
                  </a:lnTo>
                  <a:lnTo>
                    <a:pt x="1177074" y="35560"/>
                  </a:lnTo>
                  <a:lnTo>
                    <a:pt x="1177645" y="39370"/>
                  </a:lnTo>
                  <a:lnTo>
                    <a:pt x="1173099" y="29210"/>
                  </a:lnTo>
                  <a:lnTo>
                    <a:pt x="1175943" y="36830"/>
                  </a:lnTo>
                  <a:lnTo>
                    <a:pt x="1175943" y="39370"/>
                  </a:lnTo>
                  <a:lnTo>
                    <a:pt x="1177074" y="39370"/>
                  </a:lnTo>
                  <a:lnTo>
                    <a:pt x="1179626" y="45720"/>
                  </a:lnTo>
                  <a:lnTo>
                    <a:pt x="1177925" y="46990"/>
                  </a:lnTo>
                  <a:lnTo>
                    <a:pt x="1178775" y="50800"/>
                  </a:lnTo>
                  <a:lnTo>
                    <a:pt x="1179055" y="50800"/>
                  </a:lnTo>
                  <a:lnTo>
                    <a:pt x="1179055" y="49530"/>
                  </a:lnTo>
                  <a:lnTo>
                    <a:pt x="1180198" y="49530"/>
                  </a:lnTo>
                  <a:lnTo>
                    <a:pt x="1181049" y="50800"/>
                  </a:lnTo>
                  <a:lnTo>
                    <a:pt x="1180757" y="50800"/>
                  </a:lnTo>
                  <a:lnTo>
                    <a:pt x="1182458" y="53340"/>
                  </a:lnTo>
                  <a:lnTo>
                    <a:pt x="1184452" y="57150"/>
                  </a:lnTo>
                  <a:lnTo>
                    <a:pt x="1185583" y="59690"/>
                  </a:lnTo>
                  <a:lnTo>
                    <a:pt x="1184160" y="59690"/>
                  </a:lnTo>
                  <a:lnTo>
                    <a:pt x="1186713" y="60960"/>
                  </a:lnTo>
                  <a:lnTo>
                    <a:pt x="1189837" y="69850"/>
                  </a:lnTo>
                  <a:lnTo>
                    <a:pt x="1196073" y="86360"/>
                  </a:lnTo>
                  <a:lnTo>
                    <a:pt x="1198918" y="95250"/>
                  </a:lnTo>
                  <a:lnTo>
                    <a:pt x="1200899" y="97790"/>
                  </a:lnTo>
                  <a:lnTo>
                    <a:pt x="1202880" y="105410"/>
                  </a:lnTo>
                  <a:lnTo>
                    <a:pt x="1209687" y="110490"/>
                  </a:lnTo>
                  <a:lnTo>
                    <a:pt x="1213662" y="118110"/>
                  </a:lnTo>
                  <a:lnTo>
                    <a:pt x="1217079" y="124460"/>
                  </a:lnTo>
                  <a:lnTo>
                    <a:pt x="1217637" y="127000"/>
                  </a:lnTo>
                  <a:lnTo>
                    <a:pt x="1217333" y="128270"/>
                  </a:lnTo>
                  <a:lnTo>
                    <a:pt x="1218196" y="132080"/>
                  </a:lnTo>
                  <a:lnTo>
                    <a:pt x="1221638" y="138252"/>
                  </a:lnTo>
                  <a:lnTo>
                    <a:pt x="1222451" y="140970"/>
                  </a:lnTo>
                  <a:lnTo>
                    <a:pt x="1225003" y="144780"/>
                  </a:lnTo>
                  <a:lnTo>
                    <a:pt x="1227848" y="149860"/>
                  </a:lnTo>
                  <a:lnTo>
                    <a:pt x="1230401" y="154940"/>
                  </a:lnTo>
                  <a:lnTo>
                    <a:pt x="1233233" y="158750"/>
                  </a:lnTo>
                  <a:lnTo>
                    <a:pt x="1235786" y="162560"/>
                  </a:lnTo>
                  <a:lnTo>
                    <a:pt x="1238059" y="162560"/>
                  </a:lnTo>
                  <a:lnTo>
                    <a:pt x="1244295" y="172720"/>
                  </a:lnTo>
                  <a:lnTo>
                    <a:pt x="1244574" y="172720"/>
                  </a:lnTo>
                  <a:lnTo>
                    <a:pt x="1246568" y="176530"/>
                  </a:lnTo>
                  <a:lnTo>
                    <a:pt x="1246276" y="173990"/>
                  </a:lnTo>
                  <a:lnTo>
                    <a:pt x="1245425" y="171450"/>
                  </a:lnTo>
                  <a:lnTo>
                    <a:pt x="1247978" y="175260"/>
                  </a:lnTo>
                  <a:lnTo>
                    <a:pt x="1248549" y="175260"/>
                  </a:lnTo>
                  <a:lnTo>
                    <a:pt x="1248829" y="176530"/>
                  </a:lnTo>
                  <a:lnTo>
                    <a:pt x="1249680" y="176530"/>
                  </a:lnTo>
                  <a:lnTo>
                    <a:pt x="1249972" y="177800"/>
                  </a:lnTo>
                  <a:lnTo>
                    <a:pt x="1250530" y="177800"/>
                  </a:lnTo>
                  <a:lnTo>
                    <a:pt x="1250530" y="179070"/>
                  </a:lnTo>
                  <a:lnTo>
                    <a:pt x="1250823" y="179070"/>
                  </a:lnTo>
                  <a:lnTo>
                    <a:pt x="1251673" y="180340"/>
                  </a:lnTo>
                  <a:lnTo>
                    <a:pt x="1253375" y="184150"/>
                  </a:lnTo>
                  <a:lnTo>
                    <a:pt x="1254785" y="187960"/>
                  </a:lnTo>
                  <a:lnTo>
                    <a:pt x="1255077" y="189230"/>
                  </a:lnTo>
                  <a:lnTo>
                    <a:pt x="1258189" y="190500"/>
                  </a:lnTo>
                  <a:lnTo>
                    <a:pt x="1259332" y="190500"/>
                  </a:lnTo>
                  <a:lnTo>
                    <a:pt x="1261592" y="191770"/>
                  </a:lnTo>
                  <a:lnTo>
                    <a:pt x="1265567" y="191770"/>
                  </a:lnTo>
                  <a:lnTo>
                    <a:pt x="1267269" y="193040"/>
                  </a:lnTo>
                  <a:lnTo>
                    <a:pt x="1269822" y="194310"/>
                  </a:lnTo>
                  <a:lnTo>
                    <a:pt x="1269250" y="195580"/>
                  </a:lnTo>
                  <a:lnTo>
                    <a:pt x="1273797" y="198120"/>
                  </a:lnTo>
                  <a:lnTo>
                    <a:pt x="1273797" y="199390"/>
                  </a:lnTo>
                  <a:lnTo>
                    <a:pt x="1271524" y="198120"/>
                  </a:lnTo>
                  <a:lnTo>
                    <a:pt x="1270952" y="198120"/>
                  </a:lnTo>
                  <a:lnTo>
                    <a:pt x="1274356" y="200660"/>
                  </a:lnTo>
                  <a:lnTo>
                    <a:pt x="1276908" y="203200"/>
                  </a:lnTo>
                  <a:lnTo>
                    <a:pt x="1278902" y="205740"/>
                  </a:lnTo>
                  <a:lnTo>
                    <a:pt x="1280604" y="207010"/>
                  </a:lnTo>
                  <a:lnTo>
                    <a:pt x="1277480" y="205740"/>
                  </a:lnTo>
                  <a:lnTo>
                    <a:pt x="1271244" y="205740"/>
                  </a:lnTo>
                  <a:lnTo>
                    <a:pt x="1276629" y="208280"/>
                  </a:lnTo>
                  <a:lnTo>
                    <a:pt x="1289113" y="212090"/>
                  </a:lnTo>
                  <a:lnTo>
                    <a:pt x="1295920" y="214630"/>
                  </a:lnTo>
                  <a:lnTo>
                    <a:pt x="1290523" y="213360"/>
                  </a:lnTo>
                  <a:lnTo>
                    <a:pt x="1283157" y="212090"/>
                  </a:lnTo>
                  <a:lnTo>
                    <a:pt x="1276629" y="210820"/>
                  </a:lnTo>
                  <a:lnTo>
                    <a:pt x="1271244" y="209550"/>
                  </a:lnTo>
                  <a:lnTo>
                    <a:pt x="1267548" y="208280"/>
                  </a:lnTo>
                  <a:lnTo>
                    <a:pt x="1268971" y="210820"/>
                  </a:lnTo>
                  <a:lnTo>
                    <a:pt x="1264996" y="208280"/>
                  </a:lnTo>
                  <a:lnTo>
                    <a:pt x="1263294" y="208280"/>
                  </a:lnTo>
                  <a:lnTo>
                    <a:pt x="1261313" y="207010"/>
                  </a:lnTo>
                  <a:lnTo>
                    <a:pt x="1256779" y="205740"/>
                  </a:lnTo>
                  <a:lnTo>
                    <a:pt x="1251102" y="205740"/>
                  </a:lnTo>
                  <a:lnTo>
                    <a:pt x="1250823" y="207010"/>
                  </a:lnTo>
                  <a:lnTo>
                    <a:pt x="1251673" y="208280"/>
                  </a:lnTo>
                  <a:lnTo>
                    <a:pt x="1248549" y="207010"/>
                  </a:lnTo>
                  <a:lnTo>
                    <a:pt x="1242593" y="204470"/>
                  </a:lnTo>
                  <a:lnTo>
                    <a:pt x="1241171" y="203200"/>
                  </a:lnTo>
                  <a:lnTo>
                    <a:pt x="1246568" y="204470"/>
                  </a:lnTo>
                  <a:lnTo>
                    <a:pt x="1243444" y="203200"/>
                  </a:lnTo>
                  <a:lnTo>
                    <a:pt x="1241463" y="201930"/>
                  </a:lnTo>
                  <a:lnTo>
                    <a:pt x="1239469" y="201930"/>
                  </a:lnTo>
                  <a:lnTo>
                    <a:pt x="1237767" y="200660"/>
                  </a:lnTo>
                  <a:lnTo>
                    <a:pt x="1236065" y="200660"/>
                  </a:lnTo>
                  <a:lnTo>
                    <a:pt x="1234363" y="199390"/>
                  </a:lnTo>
                  <a:lnTo>
                    <a:pt x="1234363" y="200380"/>
                  </a:lnTo>
                  <a:lnTo>
                    <a:pt x="1233233" y="200380"/>
                  </a:lnTo>
                  <a:lnTo>
                    <a:pt x="1232662" y="200101"/>
                  </a:lnTo>
                  <a:lnTo>
                    <a:pt x="1231201" y="199923"/>
                  </a:lnTo>
                  <a:lnTo>
                    <a:pt x="1231201" y="201231"/>
                  </a:lnTo>
                  <a:lnTo>
                    <a:pt x="1230109" y="201930"/>
                  </a:lnTo>
                  <a:lnTo>
                    <a:pt x="1227556" y="201930"/>
                  </a:lnTo>
                  <a:lnTo>
                    <a:pt x="1225842" y="201231"/>
                  </a:lnTo>
                  <a:lnTo>
                    <a:pt x="1231201" y="201231"/>
                  </a:lnTo>
                  <a:lnTo>
                    <a:pt x="1231201" y="199923"/>
                  </a:lnTo>
                  <a:lnTo>
                    <a:pt x="1230401" y="199821"/>
                  </a:lnTo>
                  <a:lnTo>
                    <a:pt x="1227848" y="199821"/>
                  </a:lnTo>
                  <a:lnTo>
                    <a:pt x="1224724" y="199542"/>
                  </a:lnTo>
                  <a:lnTo>
                    <a:pt x="1224343" y="200660"/>
                  </a:lnTo>
                  <a:lnTo>
                    <a:pt x="1204582" y="200660"/>
                  </a:lnTo>
                  <a:lnTo>
                    <a:pt x="1195514" y="198120"/>
                  </a:lnTo>
                  <a:lnTo>
                    <a:pt x="1191818" y="200660"/>
                  </a:lnTo>
                  <a:lnTo>
                    <a:pt x="1181608" y="198120"/>
                  </a:lnTo>
                  <a:lnTo>
                    <a:pt x="1181608" y="195580"/>
                  </a:lnTo>
                  <a:lnTo>
                    <a:pt x="1190523" y="196850"/>
                  </a:lnTo>
                  <a:lnTo>
                    <a:pt x="1207427" y="196850"/>
                  </a:lnTo>
                  <a:lnTo>
                    <a:pt x="1202321" y="195580"/>
                  </a:lnTo>
                  <a:lnTo>
                    <a:pt x="1199769" y="195580"/>
                  </a:lnTo>
                  <a:lnTo>
                    <a:pt x="1193812" y="193040"/>
                  </a:lnTo>
                  <a:lnTo>
                    <a:pt x="1198346" y="191770"/>
                  </a:lnTo>
                  <a:lnTo>
                    <a:pt x="1193520" y="193040"/>
                  </a:lnTo>
                  <a:lnTo>
                    <a:pt x="1178306" y="193040"/>
                  </a:lnTo>
                  <a:lnTo>
                    <a:pt x="1157033" y="190500"/>
                  </a:lnTo>
                  <a:lnTo>
                    <a:pt x="1141336" y="187960"/>
                  </a:lnTo>
                  <a:lnTo>
                    <a:pt x="1143609" y="189230"/>
                  </a:lnTo>
                  <a:lnTo>
                    <a:pt x="1138212" y="189230"/>
                  </a:lnTo>
                  <a:lnTo>
                    <a:pt x="1132827" y="190500"/>
                  </a:lnTo>
                  <a:lnTo>
                    <a:pt x="1131697" y="187960"/>
                  </a:lnTo>
                  <a:lnTo>
                    <a:pt x="1119733" y="187960"/>
                  </a:lnTo>
                  <a:lnTo>
                    <a:pt x="1113942" y="186690"/>
                  </a:lnTo>
                  <a:lnTo>
                    <a:pt x="1108151" y="185420"/>
                  </a:lnTo>
                  <a:lnTo>
                    <a:pt x="1097622" y="184150"/>
                  </a:lnTo>
                  <a:lnTo>
                    <a:pt x="1088859" y="181610"/>
                  </a:lnTo>
                  <a:lnTo>
                    <a:pt x="1086307" y="184150"/>
                  </a:lnTo>
                  <a:lnTo>
                    <a:pt x="1082903" y="184150"/>
                  </a:lnTo>
                  <a:lnTo>
                    <a:pt x="1078090" y="179070"/>
                  </a:lnTo>
                  <a:lnTo>
                    <a:pt x="1076096" y="182880"/>
                  </a:lnTo>
                  <a:lnTo>
                    <a:pt x="1068730" y="184150"/>
                  </a:lnTo>
                  <a:lnTo>
                    <a:pt x="1064183" y="182880"/>
                  </a:lnTo>
                  <a:lnTo>
                    <a:pt x="1061072" y="184150"/>
                  </a:lnTo>
                  <a:lnTo>
                    <a:pt x="1055966" y="182880"/>
                  </a:lnTo>
                  <a:lnTo>
                    <a:pt x="1049680" y="182880"/>
                  </a:lnTo>
                  <a:lnTo>
                    <a:pt x="1048613" y="184150"/>
                  </a:lnTo>
                  <a:lnTo>
                    <a:pt x="1043203" y="182880"/>
                  </a:lnTo>
                  <a:lnTo>
                    <a:pt x="1039507" y="181610"/>
                  </a:lnTo>
                  <a:lnTo>
                    <a:pt x="1038656" y="186690"/>
                  </a:lnTo>
                  <a:lnTo>
                    <a:pt x="1032992" y="185420"/>
                  </a:lnTo>
                  <a:lnTo>
                    <a:pt x="1031100" y="184150"/>
                  </a:lnTo>
                  <a:lnTo>
                    <a:pt x="1027315" y="181610"/>
                  </a:lnTo>
                  <a:lnTo>
                    <a:pt x="1020699" y="180340"/>
                  </a:lnTo>
                  <a:lnTo>
                    <a:pt x="1015225" y="181610"/>
                  </a:lnTo>
                  <a:lnTo>
                    <a:pt x="999515" y="181610"/>
                  </a:lnTo>
                  <a:lnTo>
                    <a:pt x="992149" y="180340"/>
                  </a:lnTo>
                  <a:lnTo>
                    <a:pt x="989876" y="177800"/>
                  </a:lnTo>
                  <a:lnTo>
                    <a:pt x="989203" y="177063"/>
                  </a:lnTo>
                  <a:lnTo>
                    <a:pt x="990727" y="176530"/>
                  </a:lnTo>
                  <a:lnTo>
                    <a:pt x="988961" y="176784"/>
                  </a:lnTo>
                  <a:lnTo>
                    <a:pt x="988834" y="176796"/>
                  </a:lnTo>
                  <a:lnTo>
                    <a:pt x="981646" y="177800"/>
                  </a:lnTo>
                  <a:lnTo>
                    <a:pt x="980236" y="176530"/>
                  </a:lnTo>
                  <a:lnTo>
                    <a:pt x="981367" y="176530"/>
                  </a:lnTo>
                  <a:lnTo>
                    <a:pt x="983348" y="175260"/>
                  </a:lnTo>
                  <a:lnTo>
                    <a:pt x="975410" y="172720"/>
                  </a:lnTo>
                  <a:lnTo>
                    <a:pt x="978535" y="176530"/>
                  </a:lnTo>
                  <a:lnTo>
                    <a:pt x="972578" y="175260"/>
                  </a:lnTo>
                  <a:lnTo>
                    <a:pt x="970584" y="177800"/>
                  </a:lnTo>
                  <a:lnTo>
                    <a:pt x="968603" y="181610"/>
                  </a:lnTo>
                  <a:lnTo>
                    <a:pt x="966622" y="181610"/>
                  </a:lnTo>
                  <a:lnTo>
                    <a:pt x="968883" y="182880"/>
                  </a:lnTo>
                  <a:lnTo>
                    <a:pt x="962647" y="184150"/>
                  </a:lnTo>
                  <a:lnTo>
                    <a:pt x="955560" y="184150"/>
                  </a:lnTo>
                  <a:lnTo>
                    <a:pt x="948182" y="182880"/>
                  </a:lnTo>
                  <a:lnTo>
                    <a:pt x="948461" y="181610"/>
                  </a:lnTo>
                  <a:lnTo>
                    <a:pt x="941654" y="182880"/>
                  </a:lnTo>
                  <a:lnTo>
                    <a:pt x="941374" y="181610"/>
                  </a:lnTo>
                  <a:lnTo>
                    <a:pt x="920381" y="181610"/>
                  </a:lnTo>
                  <a:lnTo>
                    <a:pt x="915568" y="180340"/>
                  </a:lnTo>
                  <a:lnTo>
                    <a:pt x="915847" y="180340"/>
                  </a:lnTo>
                  <a:lnTo>
                    <a:pt x="910869" y="179070"/>
                  </a:lnTo>
                  <a:lnTo>
                    <a:pt x="905903" y="177800"/>
                  </a:lnTo>
                  <a:lnTo>
                    <a:pt x="896061" y="177800"/>
                  </a:lnTo>
                  <a:lnTo>
                    <a:pt x="885698" y="179070"/>
                  </a:lnTo>
                  <a:lnTo>
                    <a:pt x="874153" y="179070"/>
                  </a:lnTo>
                  <a:lnTo>
                    <a:pt x="876427" y="177800"/>
                  </a:lnTo>
                  <a:lnTo>
                    <a:pt x="871029" y="175260"/>
                  </a:lnTo>
                  <a:lnTo>
                    <a:pt x="874725" y="180340"/>
                  </a:lnTo>
                  <a:lnTo>
                    <a:pt x="868197" y="179070"/>
                  </a:lnTo>
                  <a:lnTo>
                    <a:pt x="867918" y="176530"/>
                  </a:lnTo>
                  <a:lnTo>
                    <a:pt x="861961" y="179070"/>
                  </a:lnTo>
                  <a:lnTo>
                    <a:pt x="861479" y="177800"/>
                  </a:lnTo>
                  <a:lnTo>
                    <a:pt x="860539" y="175260"/>
                  </a:lnTo>
                  <a:lnTo>
                    <a:pt x="856564" y="173990"/>
                  </a:lnTo>
                  <a:lnTo>
                    <a:pt x="858266" y="177800"/>
                  </a:lnTo>
                  <a:lnTo>
                    <a:pt x="850900" y="176530"/>
                  </a:lnTo>
                  <a:lnTo>
                    <a:pt x="842670" y="175260"/>
                  </a:lnTo>
                  <a:lnTo>
                    <a:pt x="846074" y="172720"/>
                  </a:lnTo>
                  <a:lnTo>
                    <a:pt x="847204" y="170180"/>
                  </a:lnTo>
                  <a:lnTo>
                    <a:pt x="841540" y="172720"/>
                  </a:lnTo>
                  <a:lnTo>
                    <a:pt x="840397" y="170180"/>
                  </a:lnTo>
                  <a:lnTo>
                    <a:pt x="836142" y="172720"/>
                  </a:lnTo>
                  <a:lnTo>
                    <a:pt x="836244" y="171450"/>
                  </a:lnTo>
                  <a:lnTo>
                    <a:pt x="836434" y="168910"/>
                  </a:lnTo>
                  <a:lnTo>
                    <a:pt x="829056" y="171450"/>
                  </a:lnTo>
                  <a:lnTo>
                    <a:pt x="828484" y="170180"/>
                  </a:lnTo>
                  <a:lnTo>
                    <a:pt x="830478" y="168910"/>
                  </a:lnTo>
                  <a:lnTo>
                    <a:pt x="827925" y="168910"/>
                  </a:lnTo>
                  <a:lnTo>
                    <a:pt x="815721" y="171450"/>
                  </a:lnTo>
                  <a:lnTo>
                    <a:pt x="823099" y="170180"/>
                  </a:lnTo>
                  <a:lnTo>
                    <a:pt x="821969" y="173990"/>
                  </a:lnTo>
                  <a:lnTo>
                    <a:pt x="814311" y="177800"/>
                  </a:lnTo>
                  <a:lnTo>
                    <a:pt x="812609" y="175260"/>
                  </a:lnTo>
                  <a:lnTo>
                    <a:pt x="811758" y="173990"/>
                  </a:lnTo>
                  <a:lnTo>
                    <a:pt x="801255" y="173990"/>
                  </a:lnTo>
                  <a:lnTo>
                    <a:pt x="800976" y="172720"/>
                  </a:lnTo>
                  <a:lnTo>
                    <a:pt x="798423" y="172085"/>
                  </a:lnTo>
                  <a:lnTo>
                    <a:pt x="799553" y="172720"/>
                  </a:lnTo>
                  <a:lnTo>
                    <a:pt x="796150" y="173990"/>
                  </a:lnTo>
                  <a:lnTo>
                    <a:pt x="793597" y="173990"/>
                  </a:lnTo>
                  <a:lnTo>
                    <a:pt x="794740" y="172720"/>
                  </a:lnTo>
                  <a:lnTo>
                    <a:pt x="792467" y="171450"/>
                  </a:lnTo>
                  <a:lnTo>
                    <a:pt x="791895" y="173990"/>
                  </a:lnTo>
                  <a:lnTo>
                    <a:pt x="785380" y="175260"/>
                  </a:lnTo>
                  <a:lnTo>
                    <a:pt x="779703" y="173990"/>
                  </a:lnTo>
                  <a:lnTo>
                    <a:pt x="775449" y="173990"/>
                  </a:lnTo>
                  <a:lnTo>
                    <a:pt x="777151" y="170180"/>
                  </a:lnTo>
                  <a:lnTo>
                    <a:pt x="772325" y="173990"/>
                  </a:lnTo>
                  <a:lnTo>
                    <a:pt x="769213" y="172720"/>
                  </a:lnTo>
                  <a:lnTo>
                    <a:pt x="764387" y="173990"/>
                  </a:lnTo>
                  <a:lnTo>
                    <a:pt x="764667" y="172720"/>
                  </a:lnTo>
                  <a:lnTo>
                    <a:pt x="766660" y="171450"/>
                  </a:lnTo>
                  <a:lnTo>
                    <a:pt x="742264" y="170180"/>
                  </a:lnTo>
                  <a:lnTo>
                    <a:pt x="741984" y="167640"/>
                  </a:lnTo>
                  <a:lnTo>
                    <a:pt x="739432" y="171450"/>
                  </a:lnTo>
                  <a:lnTo>
                    <a:pt x="736739" y="170180"/>
                  </a:lnTo>
                  <a:lnTo>
                    <a:pt x="728649" y="166370"/>
                  </a:lnTo>
                  <a:lnTo>
                    <a:pt x="729221" y="170180"/>
                  </a:lnTo>
                  <a:lnTo>
                    <a:pt x="724674" y="167640"/>
                  </a:lnTo>
                  <a:lnTo>
                    <a:pt x="711060" y="171450"/>
                  </a:lnTo>
                  <a:lnTo>
                    <a:pt x="713193" y="167640"/>
                  </a:lnTo>
                  <a:lnTo>
                    <a:pt x="713905" y="166370"/>
                  </a:lnTo>
                  <a:lnTo>
                    <a:pt x="702868" y="166370"/>
                  </a:lnTo>
                  <a:lnTo>
                    <a:pt x="692912" y="167640"/>
                  </a:lnTo>
                  <a:lnTo>
                    <a:pt x="669366" y="167640"/>
                  </a:lnTo>
                  <a:lnTo>
                    <a:pt x="665797" y="166370"/>
                  </a:lnTo>
                  <a:lnTo>
                    <a:pt x="662228" y="165100"/>
                  </a:lnTo>
                  <a:lnTo>
                    <a:pt x="652208" y="163830"/>
                  </a:lnTo>
                  <a:lnTo>
                    <a:pt x="641134" y="163830"/>
                  </a:lnTo>
                  <a:lnTo>
                    <a:pt x="630796" y="162560"/>
                  </a:lnTo>
                  <a:lnTo>
                    <a:pt x="598106" y="165100"/>
                  </a:lnTo>
                  <a:lnTo>
                    <a:pt x="582460" y="165100"/>
                  </a:lnTo>
                  <a:lnTo>
                    <a:pt x="564997" y="166370"/>
                  </a:lnTo>
                  <a:lnTo>
                    <a:pt x="558749" y="165100"/>
                  </a:lnTo>
                  <a:lnTo>
                    <a:pt x="552500" y="163830"/>
                  </a:lnTo>
                  <a:lnTo>
                    <a:pt x="511098" y="163830"/>
                  </a:lnTo>
                  <a:lnTo>
                    <a:pt x="506564" y="165100"/>
                  </a:lnTo>
                  <a:lnTo>
                    <a:pt x="497522" y="163830"/>
                  </a:lnTo>
                  <a:lnTo>
                    <a:pt x="475615" y="163830"/>
                  </a:lnTo>
                  <a:lnTo>
                    <a:pt x="464019" y="161290"/>
                  </a:lnTo>
                  <a:lnTo>
                    <a:pt x="460336" y="162560"/>
                  </a:lnTo>
                  <a:lnTo>
                    <a:pt x="458063" y="162560"/>
                  </a:lnTo>
                  <a:lnTo>
                    <a:pt x="459193" y="163830"/>
                  </a:lnTo>
                  <a:lnTo>
                    <a:pt x="459486" y="165100"/>
                  </a:lnTo>
                  <a:lnTo>
                    <a:pt x="455231" y="163830"/>
                  </a:lnTo>
                  <a:lnTo>
                    <a:pt x="446430" y="165100"/>
                  </a:lnTo>
                  <a:lnTo>
                    <a:pt x="446722" y="163830"/>
                  </a:lnTo>
                  <a:lnTo>
                    <a:pt x="447001" y="162560"/>
                  </a:lnTo>
                  <a:lnTo>
                    <a:pt x="448132" y="161290"/>
                  </a:lnTo>
                  <a:lnTo>
                    <a:pt x="448703" y="158750"/>
                  </a:lnTo>
                  <a:lnTo>
                    <a:pt x="435089" y="162560"/>
                  </a:lnTo>
                  <a:lnTo>
                    <a:pt x="430263" y="160020"/>
                  </a:lnTo>
                  <a:lnTo>
                    <a:pt x="432816" y="163830"/>
                  </a:lnTo>
                  <a:lnTo>
                    <a:pt x="425526" y="162712"/>
                  </a:lnTo>
                  <a:lnTo>
                    <a:pt x="403199" y="165100"/>
                  </a:lnTo>
                  <a:lnTo>
                    <a:pt x="383616" y="163830"/>
                  </a:lnTo>
                  <a:lnTo>
                    <a:pt x="364045" y="162560"/>
                  </a:lnTo>
                  <a:lnTo>
                    <a:pt x="341490" y="163830"/>
                  </a:lnTo>
                  <a:lnTo>
                    <a:pt x="346024" y="161290"/>
                  </a:lnTo>
                  <a:lnTo>
                    <a:pt x="334962" y="166370"/>
                  </a:lnTo>
                  <a:lnTo>
                    <a:pt x="334403" y="162560"/>
                  </a:lnTo>
                  <a:lnTo>
                    <a:pt x="325894" y="157480"/>
                  </a:lnTo>
                  <a:lnTo>
                    <a:pt x="318795" y="163830"/>
                  </a:lnTo>
                  <a:lnTo>
                    <a:pt x="311708" y="163830"/>
                  </a:lnTo>
                  <a:lnTo>
                    <a:pt x="311708" y="165100"/>
                  </a:lnTo>
                  <a:lnTo>
                    <a:pt x="311137" y="165100"/>
                  </a:lnTo>
                  <a:lnTo>
                    <a:pt x="298945" y="163830"/>
                  </a:lnTo>
                  <a:lnTo>
                    <a:pt x="300786" y="162560"/>
                  </a:lnTo>
                  <a:lnTo>
                    <a:pt x="298170" y="163830"/>
                  </a:lnTo>
                  <a:lnTo>
                    <a:pt x="295440" y="165100"/>
                  </a:lnTo>
                  <a:lnTo>
                    <a:pt x="296964" y="163830"/>
                  </a:lnTo>
                  <a:lnTo>
                    <a:pt x="271716" y="162560"/>
                  </a:lnTo>
                  <a:lnTo>
                    <a:pt x="187756" y="162560"/>
                  </a:lnTo>
                  <a:lnTo>
                    <a:pt x="189458" y="163830"/>
                  </a:lnTo>
                  <a:lnTo>
                    <a:pt x="167690" y="163830"/>
                  </a:lnTo>
                  <a:lnTo>
                    <a:pt x="161671" y="162560"/>
                  </a:lnTo>
                  <a:lnTo>
                    <a:pt x="154571" y="160020"/>
                  </a:lnTo>
                  <a:lnTo>
                    <a:pt x="146354" y="165100"/>
                  </a:lnTo>
                  <a:lnTo>
                    <a:pt x="143510" y="165100"/>
                  </a:lnTo>
                  <a:lnTo>
                    <a:pt x="135851" y="167640"/>
                  </a:lnTo>
                  <a:lnTo>
                    <a:pt x="129438" y="164325"/>
                  </a:lnTo>
                  <a:lnTo>
                    <a:pt x="119164" y="166370"/>
                  </a:lnTo>
                  <a:lnTo>
                    <a:pt x="112141" y="167640"/>
                  </a:lnTo>
                  <a:lnTo>
                    <a:pt x="104089" y="167640"/>
                  </a:lnTo>
                  <a:lnTo>
                    <a:pt x="102108" y="166370"/>
                  </a:lnTo>
                  <a:lnTo>
                    <a:pt x="93878" y="166370"/>
                  </a:lnTo>
                  <a:lnTo>
                    <a:pt x="86499" y="168910"/>
                  </a:lnTo>
                  <a:lnTo>
                    <a:pt x="78841" y="170180"/>
                  </a:lnTo>
                  <a:lnTo>
                    <a:pt x="72034" y="171450"/>
                  </a:lnTo>
                  <a:lnTo>
                    <a:pt x="71475" y="170180"/>
                  </a:lnTo>
                  <a:lnTo>
                    <a:pt x="63817" y="170180"/>
                  </a:lnTo>
                  <a:lnTo>
                    <a:pt x="60134" y="171450"/>
                  </a:lnTo>
                  <a:lnTo>
                    <a:pt x="54457" y="171450"/>
                  </a:lnTo>
                  <a:lnTo>
                    <a:pt x="52755" y="172720"/>
                  </a:lnTo>
                  <a:lnTo>
                    <a:pt x="48780" y="173990"/>
                  </a:lnTo>
                  <a:lnTo>
                    <a:pt x="41414" y="175260"/>
                  </a:lnTo>
                  <a:lnTo>
                    <a:pt x="34036" y="179070"/>
                  </a:lnTo>
                  <a:lnTo>
                    <a:pt x="26098" y="179070"/>
                  </a:lnTo>
                  <a:lnTo>
                    <a:pt x="24396" y="180340"/>
                  </a:lnTo>
                  <a:lnTo>
                    <a:pt x="21551" y="182880"/>
                  </a:lnTo>
                  <a:lnTo>
                    <a:pt x="18999" y="184150"/>
                  </a:lnTo>
                  <a:lnTo>
                    <a:pt x="15595" y="187960"/>
                  </a:lnTo>
                  <a:lnTo>
                    <a:pt x="10490" y="191770"/>
                  </a:lnTo>
                  <a:lnTo>
                    <a:pt x="9080" y="194310"/>
                  </a:lnTo>
                  <a:lnTo>
                    <a:pt x="7378" y="195580"/>
                  </a:lnTo>
                  <a:lnTo>
                    <a:pt x="4533" y="198120"/>
                  </a:lnTo>
                  <a:lnTo>
                    <a:pt x="3403" y="199390"/>
                  </a:lnTo>
                  <a:lnTo>
                    <a:pt x="1422" y="203200"/>
                  </a:lnTo>
                  <a:lnTo>
                    <a:pt x="0" y="204470"/>
                  </a:lnTo>
                  <a:lnTo>
                    <a:pt x="7378" y="208280"/>
                  </a:lnTo>
                  <a:lnTo>
                    <a:pt x="14185" y="213360"/>
                  </a:lnTo>
                  <a:lnTo>
                    <a:pt x="24676" y="213360"/>
                  </a:lnTo>
                  <a:lnTo>
                    <a:pt x="28079" y="214630"/>
                  </a:lnTo>
                  <a:lnTo>
                    <a:pt x="34886" y="214630"/>
                  </a:lnTo>
                  <a:lnTo>
                    <a:pt x="37439" y="215900"/>
                  </a:lnTo>
                  <a:lnTo>
                    <a:pt x="42545" y="215900"/>
                  </a:lnTo>
                  <a:lnTo>
                    <a:pt x="44526" y="214630"/>
                  </a:lnTo>
                  <a:lnTo>
                    <a:pt x="48780" y="213360"/>
                  </a:lnTo>
                  <a:lnTo>
                    <a:pt x="58140" y="210820"/>
                  </a:lnTo>
                  <a:lnTo>
                    <a:pt x="74879" y="208280"/>
                  </a:lnTo>
                  <a:lnTo>
                    <a:pt x="79133" y="207010"/>
                  </a:lnTo>
                  <a:lnTo>
                    <a:pt x="83667" y="205740"/>
                  </a:lnTo>
                  <a:lnTo>
                    <a:pt x="91897" y="205740"/>
                  </a:lnTo>
                  <a:lnTo>
                    <a:pt x="95580" y="204470"/>
                  </a:lnTo>
                  <a:lnTo>
                    <a:pt x="105791" y="203200"/>
                  </a:lnTo>
                  <a:lnTo>
                    <a:pt x="114020" y="203200"/>
                  </a:lnTo>
                  <a:lnTo>
                    <a:pt x="124790" y="204470"/>
                  </a:lnTo>
                  <a:lnTo>
                    <a:pt x="169329" y="207010"/>
                  </a:lnTo>
                  <a:lnTo>
                    <a:pt x="315683" y="207010"/>
                  </a:lnTo>
                  <a:lnTo>
                    <a:pt x="326174" y="203200"/>
                  </a:lnTo>
                  <a:lnTo>
                    <a:pt x="348983" y="205740"/>
                  </a:lnTo>
                  <a:lnTo>
                    <a:pt x="398526" y="205740"/>
                  </a:lnTo>
                  <a:lnTo>
                    <a:pt x="422605" y="208280"/>
                  </a:lnTo>
                  <a:lnTo>
                    <a:pt x="423176" y="205740"/>
                  </a:lnTo>
                  <a:lnTo>
                    <a:pt x="431965" y="205740"/>
                  </a:lnTo>
                  <a:lnTo>
                    <a:pt x="431406" y="207010"/>
                  </a:lnTo>
                  <a:lnTo>
                    <a:pt x="433387" y="207010"/>
                  </a:lnTo>
                  <a:lnTo>
                    <a:pt x="482257" y="208280"/>
                  </a:lnTo>
                  <a:lnTo>
                    <a:pt x="579285" y="208280"/>
                  </a:lnTo>
                  <a:lnTo>
                    <a:pt x="626148" y="209550"/>
                  </a:lnTo>
                  <a:lnTo>
                    <a:pt x="671068" y="212090"/>
                  </a:lnTo>
                  <a:lnTo>
                    <a:pt x="678573" y="213360"/>
                  </a:lnTo>
                  <a:lnTo>
                    <a:pt x="698271" y="214630"/>
                  </a:lnTo>
                  <a:lnTo>
                    <a:pt x="704824" y="215900"/>
                  </a:lnTo>
                  <a:lnTo>
                    <a:pt x="722871" y="214630"/>
                  </a:lnTo>
                  <a:lnTo>
                    <a:pt x="759383" y="214630"/>
                  </a:lnTo>
                  <a:lnTo>
                    <a:pt x="777430" y="215900"/>
                  </a:lnTo>
                  <a:lnTo>
                    <a:pt x="810831" y="215900"/>
                  </a:lnTo>
                  <a:lnTo>
                    <a:pt x="835863" y="218440"/>
                  </a:lnTo>
                  <a:lnTo>
                    <a:pt x="835012" y="219710"/>
                  </a:lnTo>
                  <a:lnTo>
                    <a:pt x="992809" y="223520"/>
                  </a:lnTo>
                  <a:lnTo>
                    <a:pt x="1045032" y="226060"/>
                  </a:lnTo>
                  <a:lnTo>
                    <a:pt x="1097940" y="231140"/>
                  </a:lnTo>
                  <a:lnTo>
                    <a:pt x="1164310" y="236220"/>
                  </a:lnTo>
                  <a:lnTo>
                    <a:pt x="1190713" y="236220"/>
                  </a:lnTo>
                  <a:lnTo>
                    <a:pt x="1205433" y="237490"/>
                  </a:lnTo>
                  <a:lnTo>
                    <a:pt x="1226146" y="238760"/>
                  </a:lnTo>
                  <a:lnTo>
                    <a:pt x="1230680" y="240030"/>
                  </a:lnTo>
                  <a:lnTo>
                    <a:pt x="1238910" y="241300"/>
                  </a:lnTo>
                  <a:lnTo>
                    <a:pt x="1245108" y="241300"/>
                  </a:lnTo>
                  <a:lnTo>
                    <a:pt x="1255953" y="242570"/>
                  </a:lnTo>
                  <a:lnTo>
                    <a:pt x="1270698" y="243840"/>
                  </a:lnTo>
                  <a:lnTo>
                    <a:pt x="1373060" y="250190"/>
                  </a:lnTo>
                  <a:close/>
                </a:path>
              </a:pathLst>
            </a:custGeom>
            <a:solidFill>
              <a:srgbClr val="F1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3544" y="9520770"/>
              <a:ext cx="221233" cy="19007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0">
              <a:lnSpc>
                <a:spcPct val="100000"/>
              </a:lnSpc>
              <a:spcBef>
                <a:spcPts val="100"/>
              </a:spcBef>
            </a:pPr>
            <a:r>
              <a:rPr sz="5000" spc="475" dirty="0"/>
              <a:t>COST</a:t>
            </a:r>
            <a:r>
              <a:rPr sz="5000" spc="50" dirty="0"/>
              <a:t> </a:t>
            </a:r>
            <a:r>
              <a:rPr sz="5000" spc="385" dirty="0"/>
              <a:t>AĞ</a:t>
            </a:r>
            <a:r>
              <a:rPr sz="5000" spc="50" dirty="0"/>
              <a:t> </a:t>
            </a:r>
            <a:r>
              <a:rPr sz="5000" spc="570" dirty="0"/>
              <a:t>DESTEKLERİ</a:t>
            </a:r>
            <a:endParaRPr sz="5000"/>
          </a:p>
        </p:txBody>
      </p:sp>
      <p:sp>
        <p:nvSpPr>
          <p:cNvPr id="25" name="object 25"/>
          <p:cNvSpPr txBox="1"/>
          <p:nvPr/>
        </p:nvSpPr>
        <p:spPr>
          <a:xfrm>
            <a:off x="476298" y="2663702"/>
            <a:ext cx="17693005" cy="428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indent="-309245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477520" algn="l"/>
              </a:tabLst>
            </a:pPr>
            <a:r>
              <a:rPr sz="2500" b="1" spc="95" dirty="0">
                <a:latin typeface="Calibri"/>
                <a:cs typeface="Calibri"/>
              </a:rPr>
              <a:t>Mevcut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55" dirty="0">
                <a:latin typeface="Calibri"/>
                <a:cs typeface="Calibri"/>
              </a:rPr>
              <a:t>Aksiyonuna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Yönetim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55" dirty="0">
                <a:latin typeface="Calibri"/>
                <a:cs typeface="Calibri"/>
              </a:rPr>
              <a:t>Komitesi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14" dirty="0">
                <a:latin typeface="Calibri"/>
                <a:cs typeface="Calibri"/>
              </a:rPr>
              <a:t>(Management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45" dirty="0">
                <a:latin typeface="Calibri"/>
                <a:cs typeface="Calibri"/>
              </a:rPr>
              <a:t>Committee-</a:t>
            </a:r>
            <a:r>
              <a:rPr sz="2500" b="1" spc="60" dirty="0">
                <a:latin typeface="Calibri"/>
                <a:cs typeface="Calibri"/>
              </a:rPr>
              <a:t>MC)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Üyesi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55" dirty="0">
                <a:latin typeface="Calibri"/>
                <a:cs typeface="Calibri"/>
              </a:rPr>
              <a:t>Olarak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50" dirty="0">
                <a:latin typeface="Calibri"/>
                <a:cs typeface="Calibri"/>
              </a:rPr>
              <a:t>Katılım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2800" dirty="0">
              <a:latin typeface="Calibri"/>
              <a:cs typeface="Calibri"/>
            </a:endParaRPr>
          </a:p>
          <a:p>
            <a:pPr marL="443865" indent="-364490">
              <a:lnSpc>
                <a:spcPct val="100000"/>
              </a:lnSpc>
              <a:buAutoNum type="arabicPeriod"/>
              <a:tabLst>
                <a:tab pos="444500" algn="l"/>
              </a:tabLst>
            </a:pPr>
            <a:r>
              <a:rPr sz="2500" b="1" spc="95" dirty="0">
                <a:latin typeface="Calibri"/>
                <a:cs typeface="Calibri"/>
              </a:rPr>
              <a:t>Mevcut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50" dirty="0">
                <a:latin typeface="Calibri"/>
                <a:cs typeface="Calibri"/>
              </a:rPr>
              <a:t>Aksiyonu’na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85" dirty="0">
                <a:latin typeface="Calibri"/>
                <a:cs typeface="Calibri"/>
              </a:rPr>
              <a:t>Çalışma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50" dirty="0">
                <a:latin typeface="Calibri"/>
                <a:cs typeface="Calibri"/>
              </a:rPr>
              <a:t>Grubu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30" dirty="0">
                <a:latin typeface="Calibri"/>
                <a:cs typeface="Calibri"/>
              </a:rPr>
              <a:t>(Working</a:t>
            </a:r>
            <a:r>
              <a:rPr sz="2500" b="1" spc="40" dirty="0">
                <a:latin typeface="Calibri"/>
                <a:cs typeface="Calibri"/>
              </a:rPr>
              <a:t> </a:t>
            </a:r>
            <a:r>
              <a:rPr sz="2500" b="1" spc="145" dirty="0">
                <a:latin typeface="Calibri"/>
                <a:cs typeface="Calibri"/>
              </a:rPr>
              <a:t>Group-</a:t>
            </a:r>
            <a:r>
              <a:rPr sz="2500" b="1" spc="130" dirty="0">
                <a:latin typeface="Calibri"/>
                <a:cs typeface="Calibri"/>
              </a:rPr>
              <a:t>WG)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Üyesi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55" dirty="0">
                <a:latin typeface="Calibri"/>
                <a:cs typeface="Calibri"/>
              </a:rPr>
              <a:t>Olarak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45" dirty="0">
                <a:latin typeface="Calibri"/>
                <a:cs typeface="Calibri"/>
              </a:rPr>
              <a:t>Katılım: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400" dirty="0">
              <a:latin typeface="Calibri"/>
              <a:cs typeface="Calibri"/>
            </a:endParaRPr>
          </a:p>
          <a:p>
            <a:pPr marL="665480" indent="-364490">
              <a:lnSpc>
                <a:spcPct val="100000"/>
              </a:lnSpc>
              <a:buAutoNum type="arabicPeriod"/>
              <a:tabLst>
                <a:tab pos="666115" algn="l"/>
              </a:tabLst>
            </a:pP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Diğer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00" dirty="0">
                <a:latin typeface="Calibri"/>
                <a:cs typeface="Calibri"/>
              </a:rPr>
              <a:t>Ağ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35" dirty="0">
                <a:latin typeface="Calibri"/>
                <a:cs typeface="Calibri"/>
              </a:rPr>
              <a:t>Destekleri: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dirty="0">
              <a:latin typeface="Calibri"/>
              <a:cs typeface="Calibri"/>
            </a:endParaRPr>
          </a:p>
          <a:p>
            <a:pPr marL="665480" marR="5080" lvl="1" indent="-665480">
              <a:lnSpc>
                <a:spcPct val="107500"/>
              </a:lnSpc>
              <a:buAutoNum type="arabicPeriod"/>
              <a:tabLst>
                <a:tab pos="665480" algn="l"/>
              </a:tabLst>
            </a:pP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204" dirty="0">
                <a:latin typeface="Calibri"/>
                <a:cs typeface="Calibri"/>
              </a:rPr>
              <a:t>KAPSAMA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250" dirty="0">
                <a:latin typeface="Calibri"/>
                <a:cs typeface="Calibri"/>
              </a:rPr>
              <a:t>HEDEF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275" dirty="0">
                <a:latin typeface="Calibri"/>
                <a:cs typeface="Calibri"/>
              </a:rPr>
              <a:t>ÜLKELERİ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KONFERANS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270" dirty="0">
                <a:latin typeface="Calibri"/>
                <a:cs typeface="Calibri"/>
              </a:rPr>
              <a:t>DESTEĞİ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254" dirty="0">
                <a:latin typeface="Calibri"/>
                <a:cs typeface="Calibri"/>
              </a:rPr>
              <a:t>(INCLUSIVENESS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220" dirty="0">
                <a:latin typeface="Calibri"/>
                <a:cs typeface="Calibri"/>
              </a:rPr>
              <a:t>TARGET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229" dirty="0">
                <a:latin typeface="Calibri"/>
                <a:cs typeface="Calibri"/>
              </a:rPr>
              <a:t>COUNTIES-</a:t>
            </a:r>
            <a:r>
              <a:rPr sz="2500" b="1" spc="300" dirty="0">
                <a:latin typeface="Calibri"/>
                <a:cs typeface="Calibri"/>
              </a:rPr>
              <a:t>ITC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225" dirty="0">
                <a:latin typeface="Calibri"/>
                <a:cs typeface="Calibri"/>
              </a:rPr>
              <a:t>CONFERENCE </a:t>
            </a:r>
            <a:r>
              <a:rPr sz="2500" b="1" spc="165" dirty="0">
                <a:latin typeface="Calibri"/>
                <a:cs typeface="Calibri"/>
              </a:rPr>
              <a:t>GRANT)</a:t>
            </a:r>
            <a:endParaRPr sz="2500" dirty="0">
              <a:latin typeface="Calibri"/>
              <a:cs typeface="Calibri"/>
            </a:endParaRPr>
          </a:p>
          <a:p>
            <a:pPr marL="748030" lvl="1" indent="-65341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748665" algn="l"/>
              </a:tabLst>
            </a:pP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335" dirty="0">
                <a:latin typeface="Calibri"/>
                <a:cs typeface="Calibri"/>
              </a:rPr>
              <a:t>KISA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80" dirty="0">
                <a:latin typeface="Calibri"/>
                <a:cs typeface="Calibri"/>
              </a:rPr>
              <a:t>SÜRELİ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260" dirty="0">
                <a:latin typeface="Calibri"/>
                <a:cs typeface="Calibri"/>
              </a:rPr>
              <a:t>BİLİMSEL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80" dirty="0">
                <a:latin typeface="Calibri"/>
                <a:cs typeface="Calibri"/>
              </a:rPr>
              <a:t>ZİYARET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70" dirty="0">
                <a:latin typeface="Calibri"/>
                <a:cs typeface="Calibri"/>
              </a:rPr>
              <a:t>DESTEĞİ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200" dirty="0">
                <a:latin typeface="Calibri"/>
                <a:cs typeface="Calibri"/>
              </a:rPr>
              <a:t>(SHORT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50" dirty="0">
                <a:latin typeface="Calibri"/>
                <a:cs typeface="Calibri"/>
              </a:rPr>
              <a:t>TERM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310" dirty="0">
                <a:latin typeface="Calibri"/>
                <a:cs typeface="Calibri"/>
              </a:rPr>
              <a:t>SCIENTIFIC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250" dirty="0">
                <a:latin typeface="Calibri"/>
                <a:cs typeface="Calibri"/>
              </a:rPr>
              <a:t>MISSIONS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-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60" dirty="0">
                <a:latin typeface="Calibri"/>
                <a:cs typeface="Calibri"/>
              </a:rPr>
              <a:t>STSM)</a:t>
            </a:r>
            <a:endParaRPr sz="2500" dirty="0">
              <a:latin typeface="Calibri"/>
              <a:cs typeface="Calibri"/>
            </a:endParaRPr>
          </a:p>
          <a:p>
            <a:pPr marL="942340" lvl="1" indent="-653415">
              <a:lnSpc>
                <a:spcPct val="100000"/>
              </a:lnSpc>
              <a:spcBef>
                <a:spcPts val="1955"/>
              </a:spcBef>
              <a:buAutoNum type="arabicPeriod"/>
              <a:tabLst>
                <a:tab pos="942975" algn="l"/>
              </a:tabLst>
            </a:pPr>
            <a:r>
              <a:rPr sz="2500" b="1" spc="125" dirty="0">
                <a:latin typeface="Calibri"/>
                <a:cs typeface="Calibri"/>
              </a:rPr>
              <a:t>Virtual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14" dirty="0">
                <a:latin typeface="Calibri"/>
                <a:cs typeface="Calibri"/>
              </a:rPr>
              <a:t>mobilitty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20" dirty="0">
                <a:latin typeface="Calibri"/>
                <a:cs typeface="Calibri"/>
              </a:rPr>
              <a:t>grant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40252" y="9292066"/>
            <a:ext cx="76371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210" dirty="0">
                <a:latin typeface="Calibri"/>
                <a:cs typeface="Calibri"/>
              </a:rPr>
              <a:t>Yada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25" dirty="0">
                <a:latin typeface="Calibri"/>
                <a:cs typeface="Calibri"/>
              </a:rPr>
              <a:t>yeni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50" dirty="0">
                <a:latin typeface="Calibri"/>
                <a:cs typeface="Calibri"/>
              </a:rPr>
              <a:t>Bir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55" dirty="0">
                <a:latin typeface="Calibri"/>
                <a:cs typeface="Calibri"/>
              </a:rPr>
              <a:t>Aksiyonu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35" dirty="0">
                <a:latin typeface="Calibri"/>
                <a:cs typeface="Calibri"/>
              </a:rPr>
              <a:t>Önerisinde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165" dirty="0">
                <a:latin typeface="Calibri"/>
                <a:cs typeface="Calibri"/>
              </a:rPr>
              <a:t>Bulunmak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46024" y="7333610"/>
            <a:ext cx="2563495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600"/>
              </a:lnSpc>
              <a:spcBef>
                <a:spcPts val="95"/>
              </a:spcBef>
            </a:pPr>
            <a:r>
              <a:rPr sz="1800" b="1" spc="130" dirty="0">
                <a:latin typeface="Calibri"/>
                <a:cs typeface="Calibri"/>
              </a:rPr>
              <a:t>Devam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114" dirty="0">
                <a:latin typeface="Calibri"/>
                <a:cs typeface="Calibri"/>
              </a:rPr>
              <a:t>eden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105" dirty="0">
                <a:latin typeface="Calibri"/>
                <a:cs typeface="Calibri"/>
              </a:rPr>
              <a:t>aksiyonlar </a:t>
            </a:r>
            <a:r>
              <a:rPr sz="1800" b="1" spc="80" dirty="0">
                <a:latin typeface="Calibri"/>
                <a:cs typeface="Calibri"/>
              </a:rPr>
              <a:t>yeni</a:t>
            </a:r>
            <a:endParaRPr sz="1800">
              <a:latin typeface="Calibri"/>
              <a:cs typeface="Calibri"/>
            </a:endParaRPr>
          </a:p>
          <a:p>
            <a:pPr marL="53975" algn="ctr">
              <a:lnSpc>
                <a:spcPct val="100000"/>
              </a:lnSpc>
              <a:spcBef>
                <a:spcPts val="165"/>
              </a:spcBef>
            </a:pPr>
            <a:r>
              <a:rPr sz="1800" b="1" spc="114" dirty="0">
                <a:latin typeface="Calibri"/>
                <a:cs typeface="Calibri"/>
              </a:rPr>
              <a:t>katılımcılara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100" dirty="0">
                <a:latin typeface="Calibri"/>
                <a:cs typeface="Calibri"/>
              </a:rPr>
              <a:t>açıktır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610" y="7244213"/>
            <a:ext cx="54991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65" dirty="0">
                <a:latin typeface="Calibri"/>
                <a:cs typeface="Calibri"/>
              </a:rPr>
              <a:t>3.4.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85" dirty="0">
                <a:latin typeface="Calibri"/>
                <a:cs typeface="Calibri"/>
              </a:rPr>
              <a:t>Summer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45" dirty="0">
                <a:latin typeface="Calibri"/>
                <a:cs typeface="Calibri"/>
              </a:rPr>
              <a:t>school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ve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30" dirty="0">
                <a:latin typeface="Calibri"/>
                <a:cs typeface="Calibri"/>
              </a:rPr>
              <a:t>winter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35" dirty="0">
                <a:latin typeface="Calibri"/>
                <a:cs typeface="Calibri"/>
              </a:rPr>
              <a:t>school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11078" y="7950590"/>
            <a:ext cx="1059878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2270">
              <a:lnSpc>
                <a:spcPct val="107500"/>
              </a:lnSpc>
              <a:spcBef>
                <a:spcPts val="100"/>
              </a:spcBef>
            </a:pP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170" dirty="0">
                <a:latin typeface="Calibri"/>
                <a:cs typeface="Calibri"/>
              </a:rPr>
              <a:t>Dış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60" dirty="0">
                <a:latin typeface="Calibri"/>
                <a:cs typeface="Calibri"/>
              </a:rPr>
              <a:t>Uzmanı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50" dirty="0">
                <a:latin typeface="Calibri"/>
                <a:cs typeface="Calibri"/>
              </a:rPr>
              <a:t>olarak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45" dirty="0">
                <a:latin typeface="Calibri"/>
                <a:cs typeface="Calibri"/>
              </a:rPr>
              <a:t>katılma https://</a:t>
            </a:r>
            <a:r>
              <a:rPr sz="2500" b="1" spc="145" dirty="0">
                <a:latin typeface="Calibri"/>
                <a:cs typeface="Calibri"/>
                <a:hlinkClick r:id="rId4"/>
              </a:rPr>
              <a:t>www.cost.eu/cost-</a:t>
            </a:r>
            <a:r>
              <a:rPr sz="2500" b="1" spc="155" dirty="0">
                <a:latin typeface="Calibri"/>
                <a:cs typeface="Calibri"/>
                <a:hlinkClick r:id="rId4"/>
              </a:rPr>
              <a:t>actions-</a:t>
            </a:r>
            <a:r>
              <a:rPr sz="2500" b="1" spc="140" dirty="0">
                <a:latin typeface="Calibri"/>
                <a:cs typeface="Calibri"/>
                <a:hlinkClick r:id="rId4"/>
              </a:rPr>
              <a:t>event/become-</a:t>
            </a:r>
            <a:r>
              <a:rPr sz="2500" b="1" spc="175" dirty="0">
                <a:latin typeface="Calibri"/>
                <a:cs typeface="Calibri"/>
                <a:hlinkClick r:id="rId4"/>
              </a:rPr>
              <a:t>an-</a:t>
            </a:r>
            <a:r>
              <a:rPr sz="2500" b="1" spc="150" dirty="0">
                <a:latin typeface="Calibri"/>
                <a:cs typeface="Calibri"/>
                <a:hlinkClick r:id="rId4"/>
              </a:rPr>
              <a:t>external-</a:t>
            </a:r>
            <a:r>
              <a:rPr sz="2500" b="1" spc="120" dirty="0">
                <a:latin typeface="Calibri"/>
                <a:cs typeface="Calibri"/>
                <a:hlinkClick r:id="rId4"/>
              </a:rPr>
              <a:t>expert/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1480" y="4100790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0" y="0"/>
                </a:moveTo>
                <a:lnTo>
                  <a:pt x="1489" y="1491"/>
                </a:lnTo>
                <a:lnTo>
                  <a:pt x="1489" y="59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5921" y="6819186"/>
            <a:ext cx="7620" cy="9525"/>
          </a:xfrm>
          <a:custGeom>
            <a:avLst/>
            <a:gdLst/>
            <a:ahLst/>
            <a:cxnLst/>
            <a:rect l="l" t="t" r="r" b="b"/>
            <a:pathLst>
              <a:path w="7619" h="9525">
                <a:moveTo>
                  <a:pt x="0" y="2984"/>
                </a:moveTo>
                <a:lnTo>
                  <a:pt x="0" y="0"/>
                </a:lnTo>
                <a:lnTo>
                  <a:pt x="7449" y="8952"/>
                </a:lnTo>
                <a:lnTo>
                  <a:pt x="2979" y="4476"/>
                </a:lnTo>
                <a:lnTo>
                  <a:pt x="0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5691" y="725484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84"/>
                </a:moveTo>
                <a:lnTo>
                  <a:pt x="1489" y="1492"/>
                </a:lnTo>
                <a:lnTo>
                  <a:pt x="1489" y="0"/>
                </a:lnTo>
                <a:lnTo>
                  <a:pt x="2980" y="2983"/>
                </a:lnTo>
                <a:lnTo>
                  <a:pt x="0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9330" y="5806129"/>
            <a:ext cx="1905" cy="762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0" y="4475"/>
                </a:moveTo>
                <a:lnTo>
                  <a:pt x="0" y="0"/>
                </a:lnTo>
                <a:lnTo>
                  <a:pt x="1490" y="1491"/>
                </a:lnTo>
                <a:lnTo>
                  <a:pt x="1490" y="7459"/>
                </a:lnTo>
                <a:lnTo>
                  <a:pt x="0" y="4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4716" y="3304082"/>
            <a:ext cx="6350" cy="36195"/>
          </a:xfrm>
          <a:custGeom>
            <a:avLst/>
            <a:gdLst/>
            <a:ahLst/>
            <a:cxnLst/>
            <a:rect l="l" t="t" r="r" b="b"/>
            <a:pathLst>
              <a:path w="6350" h="36195">
                <a:moveTo>
                  <a:pt x="5270" y="0"/>
                </a:moveTo>
                <a:lnTo>
                  <a:pt x="3771" y="2984"/>
                </a:lnTo>
                <a:lnTo>
                  <a:pt x="5270" y="1485"/>
                </a:lnTo>
                <a:lnTo>
                  <a:pt x="5270" y="0"/>
                </a:lnTo>
                <a:close/>
              </a:path>
              <a:path w="6350" h="36195">
                <a:moveTo>
                  <a:pt x="6172" y="15036"/>
                </a:moveTo>
                <a:lnTo>
                  <a:pt x="4889" y="13233"/>
                </a:lnTo>
                <a:lnTo>
                  <a:pt x="4051" y="8788"/>
                </a:lnTo>
                <a:lnTo>
                  <a:pt x="3771" y="4470"/>
                </a:lnTo>
                <a:lnTo>
                  <a:pt x="1219" y="12306"/>
                </a:lnTo>
                <a:lnTo>
                  <a:pt x="50" y="20142"/>
                </a:lnTo>
                <a:lnTo>
                  <a:pt x="0" y="27965"/>
                </a:lnTo>
                <a:lnTo>
                  <a:pt x="800" y="35801"/>
                </a:lnTo>
                <a:lnTo>
                  <a:pt x="5270" y="35801"/>
                </a:lnTo>
                <a:lnTo>
                  <a:pt x="5270" y="16408"/>
                </a:lnTo>
                <a:lnTo>
                  <a:pt x="6172" y="15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8041" y="1838942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80">
                <a:moveTo>
                  <a:pt x="0" y="0"/>
                </a:moveTo>
                <a:lnTo>
                  <a:pt x="1489" y="0"/>
                </a:lnTo>
                <a:lnTo>
                  <a:pt x="2980" y="1491"/>
                </a:lnTo>
                <a:lnTo>
                  <a:pt x="2979" y="4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2854" y="5841936"/>
            <a:ext cx="1905" cy="5080"/>
          </a:xfrm>
          <a:custGeom>
            <a:avLst/>
            <a:gdLst/>
            <a:ahLst/>
            <a:cxnLst/>
            <a:rect l="l" t="t" r="r" b="b"/>
            <a:pathLst>
              <a:path w="1905" h="5079">
                <a:moveTo>
                  <a:pt x="0" y="2984"/>
                </a:moveTo>
                <a:lnTo>
                  <a:pt x="0" y="0"/>
                </a:lnTo>
                <a:lnTo>
                  <a:pt x="1489" y="1492"/>
                </a:lnTo>
                <a:lnTo>
                  <a:pt x="1489" y="4475"/>
                </a:lnTo>
                <a:lnTo>
                  <a:pt x="0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5720" y="2074676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0" y="1491"/>
                </a:moveTo>
                <a:lnTo>
                  <a:pt x="1489" y="0"/>
                </a:lnTo>
                <a:lnTo>
                  <a:pt x="7449" y="2983"/>
                </a:lnTo>
                <a:lnTo>
                  <a:pt x="0" y="1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3371" y="682813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2979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4402" y="765768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2984"/>
                </a:moveTo>
                <a:lnTo>
                  <a:pt x="0" y="1492"/>
                </a:lnTo>
                <a:lnTo>
                  <a:pt x="1489" y="1492"/>
                </a:lnTo>
                <a:lnTo>
                  <a:pt x="4469" y="0"/>
                </a:lnTo>
                <a:lnTo>
                  <a:pt x="5959" y="0"/>
                </a:lnTo>
                <a:lnTo>
                  <a:pt x="0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7471" y="7909827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8951"/>
                </a:moveTo>
                <a:lnTo>
                  <a:pt x="4469" y="0"/>
                </a:lnTo>
                <a:lnTo>
                  <a:pt x="5959" y="0"/>
                </a:lnTo>
                <a:lnTo>
                  <a:pt x="7449" y="1491"/>
                </a:lnTo>
                <a:lnTo>
                  <a:pt x="0" y="8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7841" y="1701685"/>
            <a:ext cx="1320800" cy="7223125"/>
          </a:xfrm>
          <a:custGeom>
            <a:avLst/>
            <a:gdLst/>
            <a:ahLst/>
            <a:cxnLst/>
            <a:rect l="l" t="t" r="r" b="b"/>
            <a:pathLst>
              <a:path w="1320800" h="7223125">
                <a:moveTo>
                  <a:pt x="240563" y="6664693"/>
                </a:moveTo>
                <a:lnTo>
                  <a:pt x="230136" y="6687071"/>
                </a:lnTo>
                <a:lnTo>
                  <a:pt x="230136" y="6690055"/>
                </a:lnTo>
                <a:lnTo>
                  <a:pt x="240563" y="6664693"/>
                </a:lnTo>
                <a:close/>
              </a:path>
              <a:path w="1320800" h="7223125">
                <a:moveTo>
                  <a:pt x="279400" y="6493116"/>
                </a:moveTo>
                <a:lnTo>
                  <a:pt x="276580" y="6494615"/>
                </a:lnTo>
                <a:lnTo>
                  <a:pt x="279400" y="6494615"/>
                </a:lnTo>
                <a:lnTo>
                  <a:pt x="279400" y="6493116"/>
                </a:lnTo>
                <a:close/>
              </a:path>
              <a:path w="1320800" h="7223125">
                <a:moveTo>
                  <a:pt x="330200" y="6003747"/>
                </a:moveTo>
                <a:lnTo>
                  <a:pt x="328510" y="6012904"/>
                </a:lnTo>
                <a:lnTo>
                  <a:pt x="330200" y="6015685"/>
                </a:lnTo>
                <a:lnTo>
                  <a:pt x="330200" y="6003747"/>
                </a:lnTo>
                <a:close/>
              </a:path>
              <a:path w="1320800" h="7223125">
                <a:moveTo>
                  <a:pt x="355600" y="6866115"/>
                </a:moveTo>
                <a:lnTo>
                  <a:pt x="352285" y="6870446"/>
                </a:lnTo>
                <a:lnTo>
                  <a:pt x="355600" y="6868681"/>
                </a:lnTo>
                <a:lnTo>
                  <a:pt x="355600" y="6866115"/>
                </a:lnTo>
                <a:close/>
              </a:path>
              <a:path w="1320800" h="7223125">
                <a:moveTo>
                  <a:pt x="406400" y="6547967"/>
                </a:moveTo>
                <a:lnTo>
                  <a:pt x="381000" y="6557277"/>
                </a:lnTo>
                <a:lnTo>
                  <a:pt x="393700" y="6554178"/>
                </a:lnTo>
                <a:lnTo>
                  <a:pt x="406400" y="6550368"/>
                </a:lnTo>
                <a:lnTo>
                  <a:pt x="406400" y="6547967"/>
                </a:lnTo>
                <a:close/>
              </a:path>
              <a:path w="1320800" h="7223125">
                <a:moveTo>
                  <a:pt x="407517" y="6547358"/>
                </a:moveTo>
                <a:lnTo>
                  <a:pt x="406400" y="6547409"/>
                </a:lnTo>
                <a:lnTo>
                  <a:pt x="406400" y="6547967"/>
                </a:lnTo>
                <a:lnTo>
                  <a:pt x="407517" y="6547358"/>
                </a:lnTo>
                <a:close/>
              </a:path>
              <a:path w="1320800" h="7223125">
                <a:moveTo>
                  <a:pt x="419100" y="4450981"/>
                </a:moveTo>
                <a:lnTo>
                  <a:pt x="416445" y="4450321"/>
                </a:lnTo>
                <a:lnTo>
                  <a:pt x="419100" y="4456557"/>
                </a:lnTo>
                <a:lnTo>
                  <a:pt x="419100" y="4450981"/>
                </a:lnTo>
                <a:close/>
              </a:path>
              <a:path w="1320800" h="7223125">
                <a:moveTo>
                  <a:pt x="469900" y="2233498"/>
                </a:moveTo>
                <a:lnTo>
                  <a:pt x="468414" y="2238552"/>
                </a:lnTo>
                <a:lnTo>
                  <a:pt x="469900" y="2245436"/>
                </a:lnTo>
                <a:lnTo>
                  <a:pt x="469900" y="2233498"/>
                </a:lnTo>
                <a:close/>
              </a:path>
              <a:path w="1320800" h="7223125">
                <a:moveTo>
                  <a:pt x="609600" y="6429921"/>
                </a:moveTo>
                <a:lnTo>
                  <a:pt x="596900" y="6433439"/>
                </a:lnTo>
                <a:lnTo>
                  <a:pt x="596900" y="6437592"/>
                </a:lnTo>
                <a:lnTo>
                  <a:pt x="584200" y="6440894"/>
                </a:lnTo>
                <a:lnTo>
                  <a:pt x="584200" y="6443091"/>
                </a:lnTo>
                <a:lnTo>
                  <a:pt x="571500" y="6443878"/>
                </a:lnTo>
                <a:lnTo>
                  <a:pt x="584200" y="6433604"/>
                </a:lnTo>
                <a:lnTo>
                  <a:pt x="584200" y="6429819"/>
                </a:lnTo>
                <a:lnTo>
                  <a:pt x="575449" y="6430264"/>
                </a:lnTo>
                <a:lnTo>
                  <a:pt x="581952" y="6424854"/>
                </a:lnTo>
                <a:lnTo>
                  <a:pt x="586816" y="6420663"/>
                </a:lnTo>
                <a:lnTo>
                  <a:pt x="590715" y="6417030"/>
                </a:lnTo>
                <a:lnTo>
                  <a:pt x="575297" y="6426746"/>
                </a:lnTo>
                <a:lnTo>
                  <a:pt x="567982" y="6432131"/>
                </a:lnTo>
                <a:lnTo>
                  <a:pt x="566991" y="6434112"/>
                </a:lnTo>
                <a:lnTo>
                  <a:pt x="558800" y="6440754"/>
                </a:lnTo>
                <a:lnTo>
                  <a:pt x="546100" y="6451346"/>
                </a:lnTo>
                <a:lnTo>
                  <a:pt x="520700" y="6461925"/>
                </a:lnTo>
                <a:lnTo>
                  <a:pt x="508000" y="6472225"/>
                </a:lnTo>
                <a:lnTo>
                  <a:pt x="495300" y="6483134"/>
                </a:lnTo>
                <a:lnTo>
                  <a:pt x="482600" y="6493484"/>
                </a:lnTo>
                <a:lnTo>
                  <a:pt x="469900" y="6503276"/>
                </a:lnTo>
                <a:lnTo>
                  <a:pt x="469900" y="6512509"/>
                </a:lnTo>
                <a:lnTo>
                  <a:pt x="431800" y="6531051"/>
                </a:lnTo>
                <a:lnTo>
                  <a:pt x="419100" y="6541046"/>
                </a:lnTo>
                <a:lnTo>
                  <a:pt x="407517" y="6547358"/>
                </a:lnTo>
                <a:lnTo>
                  <a:pt x="419100" y="6546824"/>
                </a:lnTo>
                <a:lnTo>
                  <a:pt x="406400" y="6552565"/>
                </a:lnTo>
                <a:lnTo>
                  <a:pt x="406400" y="6553962"/>
                </a:lnTo>
                <a:lnTo>
                  <a:pt x="419100" y="6551308"/>
                </a:lnTo>
                <a:lnTo>
                  <a:pt x="419100" y="6555778"/>
                </a:lnTo>
                <a:lnTo>
                  <a:pt x="406400" y="6564731"/>
                </a:lnTo>
                <a:lnTo>
                  <a:pt x="393700" y="6567716"/>
                </a:lnTo>
                <a:lnTo>
                  <a:pt x="393700" y="6573685"/>
                </a:lnTo>
                <a:lnTo>
                  <a:pt x="381000" y="6575171"/>
                </a:lnTo>
                <a:lnTo>
                  <a:pt x="381000" y="6579654"/>
                </a:lnTo>
                <a:lnTo>
                  <a:pt x="368300" y="6583223"/>
                </a:lnTo>
                <a:lnTo>
                  <a:pt x="368300" y="6586931"/>
                </a:lnTo>
                <a:lnTo>
                  <a:pt x="355600" y="6590347"/>
                </a:lnTo>
                <a:lnTo>
                  <a:pt x="355600" y="6593078"/>
                </a:lnTo>
                <a:lnTo>
                  <a:pt x="342900" y="6597878"/>
                </a:lnTo>
                <a:lnTo>
                  <a:pt x="330200" y="6602400"/>
                </a:lnTo>
                <a:lnTo>
                  <a:pt x="317500" y="6608610"/>
                </a:lnTo>
                <a:lnTo>
                  <a:pt x="317500" y="6646786"/>
                </a:lnTo>
                <a:lnTo>
                  <a:pt x="304800" y="6654432"/>
                </a:lnTo>
                <a:lnTo>
                  <a:pt x="304800" y="6679616"/>
                </a:lnTo>
                <a:lnTo>
                  <a:pt x="292100" y="6676631"/>
                </a:lnTo>
                <a:lnTo>
                  <a:pt x="279400" y="6700507"/>
                </a:lnTo>
                <a:lnTo>
                  <a:pt x="266700" y="6700507"/>
                </a:lnTo>
                <a:lnTo>
                  <a:pt x="279400" y="6688569"/>
                </a:lnTo>
                <a:lnTo>
                  <a:pt x="279400" y="6685585"/>
                </a:lnTo>
                <a:lnTo>
                  <a:pt x="266700" y="6698196"/>
                </a:lnTo>
                <a:lnTo>
                  <a:pt x="254000" y="6709270"/>
                </a:lnTo>
                <a:lnTo>
                  <a:pt x="241300" y="6718948"/>
                </a:lnTo>
                <a:lnTo>
                  <a:pt x="241300" y="6719176"/>
                </a:lnTo>
                <a:lnTo>
                  <a:pt x="241300" y="6727355"/>
                </a:lnTo>
                <a:lnTo>
                  <a:pt x="228600" y="6729857"/>
                </a:lnTo>
                <a:lnTo>
                  <a:pt x="228600" y="6726047"/>
                </a:lnTo>
                <a:lnTo>
                  <a:pt x="241300" y="6719176"/>
                </a:lnTo>
                <a:lnTo>
                  <a:pt x="241300" y="6718948"/>
                </a:lnTo>
                <a:lnTo>
                  <a:pt x="241300" y="6692011"/>
                </a:lnTo>
                <a:lnTo>
                  <a:pt x="228600" y="6705346"/>
                </a:lnTo>
                <a:lnTo>
                  <a:pt x="228600" y="6724840"/>
                </a:lnTo>
                <a:lnTo>
                  <a:pt x="215900" y="6748246"/>
                </a:lnTo>
                <a:lnTo>
                  <a:pt x="203200" y="6772821"/>
                </a:lnTo>
                <a:lnTo>
                  <a:pt x="203200" y="6794868"/>
                </a:lnTo>
                <a:lnTo>
                  <a:pt x="190500" y="6810769"/>
                </a:lnTo>
                <a:lnTo>
                  <a:pt x="190500" y="6793890"/>
                </a:lnTo>
                <a:lnTo>
                  <a:pt x="203200" y="6768389"/>
                </a:lnTo>
                <a:lnTo>
                  <a:pt x="203200" y="6741769"/>
                </a:lnTo>
                <a:lnTo>
                  <a:pt x="215900" y="6715417"/>
                </a:lnTo>
                <a:lnTo>
                  <a:pt x="215900" y="6664693"/>
                </a:lnTo>
                <a:lnTo>
                  <a:pt x="228600" y="6654254"/>
                </a:lnTo>
                <a:lnTo>
                  <a:pt x="228600" y="6634861"/>
                </a:lnTo>
                <a:lnTo>
                  <a:pt x="241300" y="6619075"/>
                </a:lnTo>
                <a:lnTo>
                  <a:pt x="241300" y="6580721"/>
                </a:lnTo>
                <a:lnTo>
                  <a:pt x="228600" y="6580022"/>
                </a:lnTo>
                <a:lnTo>
                  <a:pt x="228600" y="6567716"/>
                </a:lnTo>
                <a:lnTo>
                  <a:pt x="241300" y="6536385"/>
                </a:lnTo>
                <a:lnTo>
                  <a:pt x="254000" y="6528930"/>
                </a:lnTo>
                <a:lnTo>
                  <a:pt x="254000" y="6519977"/>
                </a:lnTo>
                <a:lnTo>
                  <a:pt x="266700" y="6513258"/>
                </a:lnTo>
                <a:lnTo>
                  <a:pt x="266700" y="6499834"/>
                </a:lnTo>
                <a:lnTo>
                  <a:pt x="276580" y="6494615"/>
                </a:lnTo>
                <a:lnTo>
                  <a:pt x="266700" y="6494615"/>
                </a:lnTo>
                <a:lnTo>
                  <a:pt x="266700" y="6475717"/>
                </a:lnTo>
                <a:lnTo>
                  <a:pt x="266776" y="6474904"/>
                </a:lnTo>
                <a:lnTo>
                  <a:pt x="267995" y="6454165"/>
                </a:lnTo>
                <a:lnTo>
                  <a:pt x="268871" y="6442392"/>
                </a:lnTo>
                <a:lnTo>
                  <a:pt x="266700" y="6441668"/>
                </a:lnTo>
                <a:lnTo>
                  <a:pt x="266700" y="6336411"/>
                </a:lnTo>
                <a:lnTo>
                  <a:pt x="279400" y="6288710"/>
                </a:lnTo>
                <a:lnTo>
                  <a:pt x="266700" y="6269317"/>
                </a:lnTo>
                <a:lnTo>
                  <a:pt x="279400" y="6215608"/>
                </a:lnTo>
                <a:lnTo>
                  <a:pt x="292100" y="6215608"/>
                </a:lnTo>
                <a:lnTo>
                  <a:pt x="292100" y="6262484"/>
                </a:lnTo>
                <a:lnTo>
                  <a:pt x="279400" y="6319863"/>
                </a:lnTo>
                <a:lnTo>
                  <a:pt x="279400" y="6436423"/>
                </a:lnTo>
                <a:lnTo>
                  <a:pt x="292100" y="6437909"/>
                </a:lnTo>
                <a:lnTo>
                  <a:pt x="292100" y="6312230"/>
                </a:lnTo>
                <a:lnTo>
                  <a:pt x="304800" y="6300089"/>
                </a:lnTo>
                <a:lnTo>
                  <a:pt x="304800" y="6294933"/>
                </a:lnTo>
                <a:lnTo>
                  <a:pt x="317500" y="6303632"/>
                </a:lnTo>
                <a:lnTo>
                  <a:pt x="304800" y="6278270"/>
                </a:lnTo>
                <a:lnTo>
                  <a:pt x="304800" y="6163589"/>
                </a:lnTo>
                <a:lnTo>
                  <a:pt x="317500" y="6121654"/>
                </a:lnTo>
                <a:lnTo>
                  <a:pt x="317500" y="6072683"/>
                </a:lnTo>
                <a:lnTo>
                  <a:pt x="328510" y="6012904"/>
                </a:lnTo>
                <a:lnTo>
                  <a:pt x="317500" y="5994768"/>
                </a:lnTo>
                <a:lnTo>
                  <a:pt x="317500" y="5975959"/>
                </a:lnTo>
                <a:lnTo>
                  <a:pt x="330200" y="5961342"/>
                </a:lnTo>
                <a:lnTo>
                  <a:pt x="330200" y="5902655"/>
                </a:lnTo>
                <a:lnTo>
                  <a:pt x="342900" y="5853087"/>
                </a:lnTo>
                <a:lnTo>
                  <a:pt x="342900" y="5806173"/>
                </a:lnTo>
                <a:lnTo>
                  <a:pt x="355600" y="5763768"/>
                </a:lnTo>
                <a:lnTo>
                  <a:pt x="368300" y="5727725"/>
                </a:lnTo>
                <a:lnTo>
                  <a:pt x="355600" y="5714301"/>
                </a:lnTo>
                <a:lnTo>
                  <a:pt x="355600" y="5699823"/>
                </a:lnTo>
                <a:lnTo>
                  <a:pt x="368300" y="5684647"/>
                </a:lnTo>
                <a:lnTo>
                  <a:pt x="368300" y="5670867"/>
                </a:lnTo>
                <a:lnTo>
                  <a:pt x="355600" y="5660593"/>
                </a:lnTo>
                <a:lnTo>
                  <a:pt x="355600" y="5464581"/>
                </a:lnTo>
                <a:lnTo>
                  <a:pt x="342900" y="5452059"/>
                </a:lnTo>
                <a:lnTo>
                  <a:pt x="342900" y="5433809"/>
                </a:lnTo>
                <a:lnTo>
                  <a:pt x="368300" y="5403964"/>
                </a:lnTo>
                <a:lnTo>
                  <a:pt x="368300" y="5232946"/>
                </a:lnTo>
                <a:lnTo>
                  <a:pt x="381000" y="5218214"/>
                </a:lnTo>
                <a:lnTo>
                  <a:pt x="393700" y="5215788"/>
                </a:lnTo>
                <a:lnTo>
                  <a:pt x="406400" y="5227917"/>
                </a:lnTo>
                <a:lnTo>
                  <a:pt x="393700" y="5209502"/>
                </a:lnTo>
                <a:lnTo>
                  <a:pt x="393700" y="5188890"/>
                </a:lnTo>
                <a:lnTo>
                  <a:pt x="381000" y="5163756"/>
                </a:lnTo>
                <a:lnTo>
                  <a:pt x="393700" y="5160543"/>
                </a:lnTo>
                <a:lnTo>
                  <a:pt x="393700" y="5165852"/>
                </a:lnTo>
                <a:lnTo>
                  <a:pt x="406400" y="5172710"/>
                </a:lnTo>
                <a:lnTo>
                  <a:pt x="406400" y="5140452"/>
                </a:lnTo>
                <a:lnTo>
                  <a:pt x="393700" y="5132222"/>
                </a:lnTo>
                <a:lnTo>
                  <a:pt x="393700" y="5108181"/>
                </a:lnTo>
                <a:lnTo>
                  <a:pt x="368300" y="5092509"/>
                </a:lnTo>
                <a:lnTo>
                  <a:pt x="368300" y="5084686"/>
                </a:lnTo>
                <a:lnTo>
                  <a:pt x="355600" y="5096624"/>
                </a:lnTo>
                <a:lnTo>
                  <a:pt x="355600" y="4987709"/>
                </a:lnTo>
                <a:lnTo>
                  <a:pt x="368300" y="4989195"/>
                </a:lnTo>
                <a:lnTo>
                  <a:pt x="355600" y="4953393"/>
                </a:lnTo>
                <a:lnTo>
                  <a:pt x="368300" y="4951895"/>
                </a:lnTo>
                <a:lnTo>
                  <a:pt x="368300" y="4816132"/>
                </a:lnTo>
                <a:lnTo>
                  <a:pt x="381000" y="4817618"/>
                </a:lnTo>
                <a:lnTo>
                  <a:pt x="381000" y="4598301"/>
                </a:lnTo>
                <a:lnTo>
                  <a:pt x="393700" y="4610227"/>
                </a:lnTo>
                <a:lnTo>
                  <a:pt x="393700" y="4596333"/>
                </a:lnTo>
                <a:lnTo>
                  <a:pt x="381000" y="4590834"/>
                </a:lnTo>
                <a:lnTo>
                  <a:pt x="381000" y="4566971"/>
                </a:lnTo>
                <a:lnTo>
                  <a:pt x="393700" y="4565472"/>
                </a:lnTo>
                <a:lnTo>
                  <a:pt x="393700" y="4519523"/>
                </a:lnTo>
                <a:lnTo>
                  <a:pt x="406400" y="4505795"/>
                </a:lnTo>
                <a:lnTo>
                  <a:pt x="393700" y="4514748"/>
                </a:lnTo>
                <a:lnTo>
                  <a:pt x="393700" y="4453826"/>
                </a:lnTo>
                <a:lnTo>
                  <a:pt x="406400" y="4447794"/>
                </a:lnTo>
                <a:lnTo>
                  <a:pt x="416445" y="4450321"/>
                </a:lnTo>
                <a:lnTo>
                  <a:pt x="406400" y="4426724"/>
                </a:lnTo>
                <a:lnTo>
                  <a:pt x="431800" y="4420755"/>
                </a:lnTo>
                <a:lnTo>
                  <a:pt x="419100" y="4407433"/>
                </a:lnTo>
                <a:lnTo>
                  <a:pt x="419100" y="4361065"/>
                </a:lnTo>
                <a:lnTo>
                  <a:pt x="431800" y="4360773"/>
                </a:lnTo>
                <a:lnTo>
                  <a:pt x="431800" y="4355109"/>
                </a:lnTo>
                <a:lnTo>
                  <a:pt x="419100" y="4290949"/>
                </a:lnTo>
                <a:lnTo>
                  <a:pt x="419100" y="4329735"/>
                </a:lnTo>
                <a:lnTo>
                  <a:pt x="406400" y="4323766"/>
                </a:lnTo>
                <a:lnTo>
                  <a:pt x="393700" y="4297946"/>
                </a:lnTo>
                <a:lnTo>
                  <a:pt x="393700" y="4278261"/>
                </a:lnTo>
                <a:lnTo>
                  <a:pt x="406400" y="4260824"/>
                </a:lnTo>
                <a:lnTo>
                  <a:pt x="406400" y="4216539"/>
                </a:lnTo>
                <a:lnTo>
                  <a:pt x="419100" y="4202988"/>
                </a:lnTo>
                <a:lnTo>
                  <a:pt x="419100" y="4196765"/>
                </a:lnTo>
                <a:lnTo>
                  <a:pt x="406400" y="4196372"/>
                </a:lnTo>
                <a:lnTo>
                  <a:pt x="406400" y="4177741"/>
                </a:lnTo>
                <a:lnTo>
                  <a:pt x="419100" y="4174782"/>
                </a:lnTo>
                <a:lnTo>
                  <a:pt x="419100" y="4168610"/>
                </a:lnTo>
                <a:lnTo>
                  <a:pt x="406400" y="4161053"/>
                </a:lnTo>
                <a:lnTo>
                  <a:pt x="406400" y="4079087"/>
                </a:lnTo>
                <a:lnTo>
                  <a:pt x="419100" y="4088041"/>
                </a:lnTo>
                <a:lnTo>
                  <a:pt x="406400" y="4062679"/>
                </a:lnTo>
                <a:lnTo>
                  <a:pt x="406400" y="4025747"/>
                </a:lnTo>
                <a:lnTo>
                  <a:pt x="419100" y="4022394"/>
                </a:lnTo>
                <a:lnTo>
                  <a:pt x="419100" y="4032834"/>
                </a:lnTo>
                <a:lnTo>
                  <a:pt x="431800" y="3904526"/>
                </a:lnTo>
                <a:lnTo>
                  <a:pt x="444500" y="3903027"/>
                </a:lnTo>
                <a:lnTo>
                  <a:pt x="431800" y="3886454"/>
                </a:lnTo>
                <a:lnTo>
                  <a:pt x="431800" y="3758260"/>
                </a:lnTo>
                <a:lnTo>
                  <a:pt x="444500" y="3755326"/>
                </a:lnTo>
                <a:lnTo>
                  <a:pt x="444500" y="3665778"/>
                </a:lnTo>
                <a:lnTo>
                  <a:pt x="431800" y="3623513"/>
                </a:lnTo>
                <a:lnTo>
                  <a:pt x="431800" y="3576815"/>
                </a:lnTo>
                <a:lnTo>
                  <a:pt x="444500" y="3521087"/>
                </a:lnTo>
                <a:lnTo>
                  <a:pt x="457200" y="3483508"/>
                </a:lnTo>
                <a:lnTo>
                  <a:pt x="457200" y="3372535"/>
                </a:lnTo>
                <a:lnTo>
                  <a:pt x="469900" y="3318179"/>
                </a:lnTo>
                <a:lnTo>
                  <a:pt x="457200" y="3265093"/>
                </a:lnTo>
                <a:lnTo>
                  <a:pt x="457200" y="3026206"/>
                </a:lnTo>
                <a:lnTo>
                  <a:pt x="444500" y="2972028"/>
                </a:lnTo>
                <a:lnTo>
                  <a:pt x="457200" y="2929483"/>
                </a:lnTo>
                <a:lnTo>
                  <a:pt x="457200" y="2489657"/>
                </a:lnTo>
                <a:lnTo>
                  <a:pt x="469900" y="2440889"/>
                </a:lnTo>
                <a:lnTo>
                  <a:pt x="469900" y="2409558"/>
                </a:lnTo>
                <a:lnTo>
                  <a:pt x="457200" y="2415527"/>
                </a:lnTo>
                <a:lnTo>
                  <a:pt x="457200" y="2357221"/>
                </a:lnTo>
                <a:lnTo>
                  <a:pt x="469900" y="2351367"/>
                </a:lnTo>
                <a:lnTo>
                  <a:pt x="469900" y="2289149"/>
                </a:lnTo>
                <a:lnTo>
                  <a:pt x="482600" y="2263343"/>
                </a:lnTo>
                <a:lnTo>
                  <a:pt x="457200" y="2276767"/>
                </a:lnTo>
                <a:lnTo>
                  <a:pt x="468414" y="2238552"/>
                </a:lnTo>
                <a:lnTo>
                  <a:pt x="457200" y="2186368"/>
                </a:lnTo>
                <a:lnTo>
                  <a:pt x="457200" y="1994801"/>
                </a:lnTo>
                <a:lnTo>
                  <a:pt x="469900" y="1949919"/>
                </a:lnTo>
                <a:lnTo>
                  <a:pt x="469900" y="1852320"/>
                </a:lnTo>
                <a:lnTo>
                  <a:pt x="457200" y="1796351"/>
                </a:lnTo>
                <a:lnTo>
                  <a:pt x="457200" y="1769491"/>
                </a:lnTo>
                <a:lnTo>
                  <a:pt x="469900" y="1759051"/>
                </a:lnTo>
                <a:lnTo>
                  <a:pt x="482600" y="1726768"/>
                </a:lnTo>
                <a:lnTo>
                  <a:pt x="469900" y="1696567"/>
                </a:lnTo>
                <a:lnTo>
                  <a:pt x="469900" y="1667789"/>
                </a:lnTo>
                <a:lnTo>
                  <a:pt x="457200" y="1639697"/>
                </a:lnTo>
                <a:lnTo>
                  <a:pt x="457200" y="1572552"/>
                </a:lnTo>
                <a:lnTo>
                  <a:pt x="469900" y="1582254"/>
                </a:lnTo>
                <a:lnTo>
                  <a:pt x="457200" y="1568450"/>
                </a:lnTo>
                <a:lnTo>
                  <a:pt x="457200" y="1515706"/>
                </a:lnTo>
                <a:lnTo>
                  <a:pt x="469900" y="1467078"/>
                </a:lnTo>
                <a:lnTo>
                  <a:pt x="469900" y="987691"/>
                </a:lnTo>
                <a:lnTo>
                  <a:pt x="457200" y="996645"/>
                </a:lnTo>
                <a:lnTo>
                  <a:pt x="457200" y="882091"/>
                </a:lnTo>
                <a:lnTo>
                  <a:pt x="469900" y="850430"/>
                </a:lnTo>
                <a:lnTo>
                  <a:pt x="469900" y="794296"/>
                </a:lnTo>
                <a:lnTo>
                  <a:pt x="457200" y="770915"/>
                </a:lnTo>
                <a:lnTo>
                  <a:pt x="457200" y="754938"/>
                </a:lnTo>
                <a:lnTo>
                  <a:pt x="444500" y="725868"/>
                </a:lnTo>
                <a:lnTo>
                  <a:pt x="457200" y="702538"/>
                </a:lnTo>
                <a:lnTo>
                  <a:pt x="457200" y="660641"/>
                </a:lnTo>
                <a:lnTo>
                  <a:pt x="444500" y="626821"/>
                </a:lnTo>
                <a:lnTo>
                  <a:pt x="444500" y="484403"/>
                </a:lnTo>
                <a:lnTo>
                  <a:pt x="431800" y="455053"/>
                </a:lnTo>
                <a:lnTo>
                  <a:pt x="431800" y="426123"/>
                </a:lnTo>
                <a:lnTo>
                  <a:pt x="419100" y="401535"/>
                </a:lnTo>
                <a:lnTo>
                  <a:pt x="419100" y="383933"/>
                </a:lnTo>
                <a:lnTo>
                  <a:pt x="431800" y="375983"/>
                </a:lnTo>
                <a:lnTo>
                  <a:pt x="431800" y="330873"/>
                </a:lnTo>
                <a:lnTo>
                  <a:pt x="419100" y="316306"/>
                </a:lnTo>
                <a:lnTo>
                  <a:pt x="419100" y="279488"/>
                </a:lnTo>
                <a:lnTo>
                  <a:pt x="406400" y="272097"/>
                </a:lnTo>
                <a:lnTo>
                  <a:pt x="406400" y="256616"/>
                </a:lnTo>
                <a:lnTo>
                  <a:pt x="393700" y="227431"/>
                </a:lnTo>
                <a:lnTo>
                  <a:pt x="393700" y="197688"/>
                </a:lnTo>
                <a:lnTo>
                  <a:pt x="381000" y="166827"/>
                </a:lnTo>
                <a:lnTo>
                  <a:pt x="381000" y="130924"/>
                </a:lnTo>
                <a:lnTo>
                  <a:pt x="368300" y="123418"/>
                </a:lnTo>
                <a:lnTo>
                  <a:pt x="355600" y="113385"/>
                </a:lnTo>
                <a:lnTo>
                  <a:pt x="355600" y="102552"/>
                </a:lnTo>
                <a:lnTo>
                  <a:pt x="342900" y="90449"/>
                </a:lnTo>
                <a:lnTo>
                  <a:pt x="330200" y="77508"/>
                </a:lnTo>
                <a:lnTo>
                  <a:pt x="317500" y="57670"/>
                </a:lnTo>
                <a:lnTo>
                  <a:pt x="304800" y="45275"/>
                </a:lnTo>
                <a:lnTo>
                  <a:pt x="292100" y="38798"/>
                </a:lnTo>
                <a:lnTo>
                  <a:pt x="292100" y="33223"/>
                </a:lnTo>
                <a:lnTo>
                  <a:pt x="279400" y="27787"/>
                </a:lnTo>
                <a:lnTo>
                  <a:pt x="279400" y="22631"/>
                </a:lnTo>
                <a:lnTo>
                  <a:pt x="266700" y="17907"/>
                </a:lnTo>
                <a:lnTo>
                  <a:pt x="266700" y="10706"/>
                </a:lnTo>
                <a:lnTo>
                  <a:pt x="254000" y="5041"/>
                </a:lnTo>
                <a:lnTo>
                  <a:pt x="254000" y="1333"/>
                </a:lnTo>
                <a:lnTo>
                  <a:pt x="241300" y="0"/>
                </a:lnTo>
                <a:lnTo>
                  <a:pt x="228600" y="38798"/>
                </a:lnTo>
                <a:lnTo>
                  <a:pt x="215900" y="51943"/>
                </a:lnTo>
                <a:lnTo>
                  <a:pt x="203200" y="63411"/>
                </a:lnTo>
                <a:lnTo>
                  <a:pt x="203200" y="120662"/>
                </a:lnTo>
                <a:lnTo>
                  <a:pt x="190500" y="134112"/>
                </a:lnTo>
                <a:lnTo>
                  <a:pt x="190500" y="250837"/>
                </a:lnTo>
                <a:lnTo>
                  <a:pt x="203200" y="261302"/>
                </a:lnTo>
                <a:lnTo>
                  <a:pt x="203200" y="299466"/>
                </a:lnTo>
                <a:lnTo>
                  <a:pt x="215900" y="328980"/>
                </a:lnTo>
                <a:lnTo>
                  <a:pt x="228600" y="360730"/>
                </a:lnTo>
                <a:lnTo>
                  <a:pt x="228600" y="428015"/>
                </a:lnTo>
                <a:lnTo>
                  <a:pt x="241300" y="444868"/>
                </a:lnTo>
                <a:lnTo>
                  <a:pt x="241300" y="520700"/>
                </a:lnTo>
                <a:lnTo>
                  <a:pt x="254000" y="545134"/>
                </a:lnTo>
                <a:lnTo>
                  <a:pt x="254000" y="651179"/>
                </a:lnTo>
                <a:lnTo>
                  <a:pt x="241300" y="677176"/>
                </a:lnTo>
                <a:lnTo>
                  <a:pt x="241300" y="705129"/>
                </a:lnTo>
                <a:lnTo>
                  <a:pt x="228600" y="842035"/>
                </a:lnTo>
                <a:lnTo>
                  <a:pt x="228600" y="1627505"/>
                </a:lnTo>
                <a:lnTo>
                  <a:pt x="241300" y="1660575"/>
                </a:lnTo>
                <a:lnTo>
                  <a:pt x="254000" y="1715782"/>
                </a:lnTo>
                <a:lnTo>
                  <a:pt x="241300" y="1762213"/>
                </a:lnTo>
                <a:lnTo>
                  <a:pt x="241300" y="2122322"/>
                </a:lnTo>
                <a:lnTo>
                  <a:pt x="228600" y="2173401"/>
                </a:lnTo>
                <a:lnTo>
                  <a:pt x="228600" y="2223058"/>
                </a:lnTo>
                <a:lnTo>
                  <a:pt x="241300" y="2226043"/>
                </a:lnTo>
                <a:lnTo>
                  <a:pt x="241300" y="2266327"/>
                </a:lnTo>
                <a:lnTo>
                  <a:pt x="228600" y="2273465"/>
                </a:lnTo>
                <a:lnTo>
                  <a:pt x="228600" y="3196145"/>
                </a:lnTo>
                <a:lnTo>
                  <a:pt x="215900" y="3245129"/>
                </a:lnTo>
                <a:lnTo>
                  <a:pt x="215900" y="3436963"/>
                </a:lnTo>
                <a:lnTo>
                  <a:pt x="203200" y="3483749"/>
                </a:lnTo>
                <a:lnTo>
                  <a:pt x="203200" y="3569525"/>
                </a:lnTo>
                <a:lnTo>
                  <a:pt x="190500" y="3622167"/>
                </a:lnTo>
                <a:lnTo>
                  <a:pt x="190500" y="4238866"/>
                </a:lnTo>
                <a:lnTo>
                  <a:pt x="177800" y="4292016"/>
                </a:lnTo>
                <a:lnTo>
                  <a:pt x="177800" y="4345597"/>
                </a:lnTo>
                <a:lnTo>
                  <a:pt x="165100" y="4396879"/>
                </a:lnTo>
                <a:lnTo>
                  <a:pt x="165100" y="4652302"/>
                </a:lnTo>
                <a:lnTo>
                  <a:pt x="152400" y="4703711"/>
                </a:lnTo>
                <a:lnTo>
                  <a:pt x="152400" y="5110962"/>
                </a:lnTo>
                <a:lnTo>
                  <a:pt x="139700" y="5161635"/>
                </a:lnTo>
                <a:lnTo>
                  <a:pt x="139700" y="5415496"/>
                </a:lnTo>
                <a:lnTo>
                  <a:pt x="127000" y="5466486"/>
                </a:lnTo>
                <a:lnTo>
                  <a:pt x="127000" y="5620232"/>
                </a:lnTo>
                <a:lnTo>
                  <a:pt x="114300" y="5671782"/>
                </a:lnTo>
                <a:lnTo>
                  <a:pt x="114300" y="5775477"/>
                </a:lnTo>
                <a:lnTo>
                  <a:pt x="101600" y="5822683"/>
                </a:lnTo>
                <a:lnTo>
                  <a:pt x="101600" y="5870918"/>
                </a:lnTo>
                <a:lnTo>
                  <a:pt x="88900" y="5920092"/>
                </a:lnTo>
                <a:lnTo>
                  <a:pt x="88900" y="6072454"/>
                </a:lnTo>
                <a:lnTo>
                  <a:pt x="76200" y="6124600"/>
                </a:lnTo>
                <a:lnTo>
                  <a:pt x="76200" y="6356604"/>
                </a:lnTo>
                <a:lnTo>
                  <a:pt x="63500" y="6380099"/>
                </a:lnTo>
                <a:lnTo>
                  <a:pt x="63500" y="6473723"/>
                </a:lnTo>
                <a:lnTo>
                  <a:pt x="50800" y="6516992"/>
                </a:lnTo>
                <a:lnTo>
                  <a:pt x="50800" y="6581178"/>
                </a:lnTo>
                <a:lnTo>
                  <a:pt x="38100" y="6635470"/>
                </a:lnTo>
                <a:lnTo>
                  <a:pt x="38100" y="6701803"/>
                </a:lnTo>
                <a:lnTo>
                  <a:pt x="25400" y="6778091"/>
                </a:lnTo>
                <a:lnTo>
                  <a:pt x="25400" y="6919874"/>
                </a:lnTo>
                <a:lnTo>
                  <a:pt x="12700" y="6970001"/>
                </a:lnTo>
                <a:lnTo>
                  <a:pt x="12700" y="7173315"/>
                </a:lnTo>
                <a:lnTo>
                  <a:pt x="0" y="7222693"/>
                </a:lnTo>
                <a:lnTo>
                  <a:pt x="88900" y="7137108"/>
                </a:lnTo>
                <a:lnTo>
                  <a:pt x="127000" y="7096620"/>
                </a:lnTo>
                <a:lnTo>
                  <a:pt x="165100" y="7058139"/>
                </a:lnTo>
                <a:lnTo>
                  <a:pt x="203200" y="7021970"/>
                </a:lnTo>
                <a:lnTo>
                  <a:pt x="241300" y="6988454"/>
                </a:lnTo>
                <a:lnTo>
                  <a:pt x="266700" y="6959486"/>
                </a:lnTo>
                <a:lnTo>
                  <a:pt x="279400" y="6945008"/>
                </a:lnTo>
                <a:lnTo>
                  <a:pt x="317500" y="6909384"/>
                </a:lnTo>
                <a:lnTo>
                  <a:pt x="342900" y="6882714"/>
                </a:lnTo>
                <a:lnTo>
                  <a:pt x="352285" y="6870446"/>
                </a:lnTo>
                <a:lnTo>
                  <a:pt x="342900" y="6875437"/>
                </a:lnTo>
                <a:lnTo>
                  <a:pt x="330200" y="6885000"/>
                </a:lnTo>
                <a:lnTo>
                  <a:pt x="304800" y="6895947"/>
                </a:lnTo>
                <a:lnTo>
                  <a:pt x="292100" y="6905815"/>
                </a:lnTo>
                <a:lnTo>
                  <a:pt x="279400" y="6914413"/>
                </a:lnTo>
                <a:lnTo>
                  <a:pt x="279400" y="6920497"/>
                </a:lnTo>
                <a:lnTo>
                  <a:pt x="266700" y="6922808"/>
                </a:lnTo>
                <a:lnTo>
                  <a:pt x="292100" y="6898513"/>
                </a:lnTo>
                <a:lnTo>
                  <a:pt x="317500" y="6875069"/>
                </a:lnTo>
                <a:lnTo>
                  <a:pt x="342900" y="6852729"/>
                </a:lnTo>
                <a:lnTo>
                  <a:pt x="355600" y="6831800"/>
                </a:lnTo>
                <a:lnTo>
                  <a:pt x="381000" y="6813055"/>
                </a:lnTo>
                <a:lnTo>
                  <a:pt x="406400" y="6794868"/>
                </a:lnTo>
                <a:lnTo>
                  <a:pt x="419100" y="6777253"/>
                </a:lnTo>
                <a:lnTo>
                  <a:pt x="444500" y="6760184"/>
                </a:lnTo>
                <a:lnTo>
                  <a:pt x="457200" y="6752120"/>
                </a:lnTo>
                <a:lnTo>
                  <a:pt x="457200" y="6743776"/>
                </a:lnTo>
                <a:lnTo>
                  <a:pt x="469900" y="6735419"/>
                </a:lnTo>
                <a:lnTo>
                  <a:pt x="482600" y="6727355"/>
                </a:lnTo>
                <a:lnTo>
                  <a:pt x="482600" y="6721996"/>
                </a:lnTo>
                <a:lnTo>
                  <a:pt x="495300" y="6716916"/>
                </a:lnTo>
                <a:lnTo>
                  <a:pt x="495300" y="6711836"/>
                </a:lnTo>
                <a:lnTo>
                  <a:pt x="508000" y="6706476"/>
                </a:lnTo>
                <a:lnTo>
                  <a:pt x="520700" y="6698869"/>
                </a:lnTo>
                <a:lnTo>
                  <a:pt x="533400" y="6684226"/>
                </a:lnTo>
                <a:lnTo>
                  <a:pt x="546100" y="6676631"/>
                </a:lnTo>
                <a:lnTo>
                  <a:pt x="571500" y="6657416"/>
                </a:lnTo>
                <a:lnTo>
                  <a:pt x="584200" y="6647815"/>
                </a:lnTo>
                <a:lnTo>
                  <a:pt x="609600" y="6628231"/>
                </a:lnTo>
                <a:lnTo>
                  <a:pt x="609600" y="6429921"/>
                </a:lnTo>
                <a:close/>
              </a:path>
              <a:path w="1320800" h="7223125">
                <a:moveTo>
                  <a:pt x="1003439" y="6363309"/>
                </a:moveTo>
                <a:lnTo>
                  <a:pt x="1000455" y="6360325"/>
                </a:lnTo>
                <a:lnTo>
                  <a:pt x="998969" y="6361824"/>
                </a:lnTo>
                <a:lnTo>
                  <a:pt x="1001941" y="6366294"/>
                </a:lnTo>
                <a:lnTo>
                  <a:pt x="1003439" y="6363309"/>
                </a:lnTo>
                <a:close/>
              </a:path>
              <a:path w="1320800" h="7223125">
                <a:moveTo>
                  <a:pt x="1066050" y="6199365"/>
                </a:moveTo>
                <a:lnTo>
                  <a:pt x="1054100" y="6200686"/>
                </a:lnTo>
                <a:lnTo>
                  <a:pt x="1054100" y="6202184"/>
                </a:lnTo>
                <a:lnTo>
                  <a:pt x="1066050" y="6199365"/>
                </a:lnTo>
                <a:close/>
              </a:path>
              <a:path w="1320800" h="7223125">
                <a:moveTo>
                  <a:pt x="1066800" y="6199200"/>
                </a:moveTo>
                <a:lnTo>
                  <a:pt x="1066050" y="6199365"/>
                </a:lnTo>
                <a:lnTo>
                  <a:pt x="1066800" y="6199289"/>
                </a:lnTo>
                <a:close/>
              </a:path>
              <a:path w="1320800" h="7223125">
                <a:moveTo>
                  <a:pt x="1112202" y="6182779"/>
                </a:moveTo>
                <a:lnTo>
                  <a:pt x="1104747" y="6188748"/>
                </a:lnTo>
                <a:lnTo>
                  <a:pt x="1106246" y="6190246"/>
                </a:lnTo>
                <a:lnTo>
                  <a:pt x="1110716" y="6190246"/>
                </a:lnTo>
                <a:lnTo>
                  <a:pt x="1112202" y="6182779"/>
                </a:lnTo>
                <a:close/>
              </a:path>
              <a:path w="1320800" h="7223125">
                <a:moveTo>
                  <a:pt x="1213523" y="6229032"/>
                </a:moveTo>
                <a:lnTo>
                  <a:pt x="1209840" y="6227864"/>
                </a:lnTo>
                <a:lnTo>
                  <a:pt x="1203096" y="6227546"/>
                </a:lnTo>
                <a:lnTo>
                  <a:pt x="1179245" y="6240970"/>
                </a:lnTo>
                <a:lnTo>
                  <a:pt x="1213523" y="6229032"/>
                </a:lnTo>
                <a:close/>
              </a:path>
              <a:path w="1320800" h="7223125">
                <a:moveTo>
                  <a:pt x="1319149" y="6152032"/>
                </a:moveTo>
                <a:lnTo>
                  <a:pt x="1295400" y="6156299"/>
                </a:lnTo>
                <a:lnTo>
                  <a:pt x="1270000" y="6162548"/>
                </a:lnTo>
                <a:lnTo>
                  <a:pt x="1244600" y="6169355"/>
                </a:lnTo>
                <a:lnTo>
                  <a:pt x="1206500" y="6177305"/>
                </a:lnTo>
                <a:lnTo>
                  <a:pt x="1168400" y="6184836"/>
                </a:lnTo>
                <a:lnTo>
                  <a:pt x="1143000" y="6190970"/>
                </a:lnTo>
                <a:lnTo>
                  <a:pt x="1117600" y="6194717"/>
                </a:lnTo>
                <a:lnTo>
                  <a:pt x="1143000" y="6183249"/>
                </a:lnTo>
                <a:lnTo>
                  <a:pt x="1143000" y="6181293"/>
                </a:lnTo>
                <a:lnTo>
                  <a:pt x="1130300" y="6183808"/>
                </a:lnTo>
                <a:lnTo>
                  <a:pt x="1117600" y="6185763"/>
                </a:lnTo>
                <a:lnTo>
                  <a:pt x="1117600" y="6191732"/>
                </a:lnTo>
                <a:lnTo>
                  <a:pt x="1092200" y="6198171"/>
                </a:lnTo>
                <a:lnTo>
                  <a:pt x="1079500" y="6199568"/>
                </a:lnTo>
                <a:lnTo>
                  <a:pt x="1066800" y="6199289"/>
                </a:lnTo>
                <a:lnTo>
                  <a:pt x="1066800" y="6208153"/>
                </a:lnTo>
                <a:lnTo>
                  <a:pt x="1054100" y="6212624"/>
                </a:lnTo>
                <a:lnTo>
                  <a:pt x="1054100" y="6211125"/>
                </a:lnTo>
                <a:lnTo>
                  <a:pt x="1028700" y="6224930"/>
                </a:lnTo>
                <a:lnTo>
                  <a:pt x="1016000" y="6231267"/>
                </a:lnTo>
                <a:lnTo>
                  <a:pt x="1016000" y="6236500"/>
                </a:lnTo>
                <a:lnTo>
                  <a:pt x="1003300" y="6229032"/>
                </a:lnTo>
                <a:lnTo>
                  <a:pt x="990600" y="6239624"/>
                </a:lnTo>
                <a:lnTo>
                  <a:pt x="977900" y="6251041"/>
                </a:lnTo>
                <a:lnTo>
                  <a:pt x="939800" y="6263030"/>
                </a:lnTo>
                <a:lnTo>
                  <a:pt x="914400" y="6275286"/>
                </a:lnTo>
                <a:lnTo>
                  <a:pt x="876300" y="6287274"/>
                </a:lnTo>
                <a:lnTo>
                  <a:pt x="850900" y="6298412"/>
                </a:lnTo>
                <a:lnTo>
                  <a:pt x="825500" y="6308433"/>
                </a:lnTo>
                <a:lnTo>
                  <a:pt x="812800" y="6317056"/>
                </a:lnTo>
                <a:lnTo>
                  <a:pt x="774700" y="6329019"/>
                </a:lnTo>
                <a:lnTo>
                  <a:pt x="749300" y="6346711"/>
                </a:lnTo>
                <a:lnTo>
                  <a:pt x="723900" y="6366370"/>
                </a:lnTo>
                <a:lnTo>
                  <a:pt x="698500" y="6384201"/>
                </a:lnTo>
                <a:lnTo>
                  <a:pt x="673100" y="6402197"/>
                </a:lnTo>
                <a:lnTo>
                  <a:pt x="660400" y="6405092"/>
                </a:lnTo>
                <a:lnTo>
                  <a:pt x="647700" y="6403505"/>
                </a:lnTo>
                <a:lnTo>
                  <a:pt x="622300" y="6408077"/>
                </a:lnTo>
                <a:lnTo>
                  <a:pt x="622300" y="6419456"/>
                </a:lnTo>
                <a:lnTo>
                  <a:pt x="622300" y="6426543"/>
                </a:lnTo>
                <a:lnTo>
                  <a:pt x="622300" y="6618440"/>
                </a:lnTo>
                <a:lnTo>
                  <a:pt x="660400" y="6586829"/>
                </a:lnTo>
                <a:lnTo>
                  <a:pt x="698500" y="6551308"/>
                </a:lnTo>
                <a:lnTo>
                  <a:pt x="698500" y="6558762"/>
                </a:lnTo>
                <a:lnTo>
                  <a:pt x="711200" y="6553708"/>
                </a:lnTo>
                <a:lnTo>
                  <a:pt x="711200" y="6545148"/>
                </a:lnTo>
                <a:lnTo>
                  <a:pt x="723900" y="6532956"/>
                </a:lnTo>
                <a:lnTo>
                  <a:pt x="736600" y="6516992"/>
                </a:lnTo>
                <a:lnTo>
                  <a:pt x="749300" y="6507480"/>
                </a:lnTo>
                <a:lnTo>
                  <a:pt x="762000" y="6496850"/>
                </a:lnTo>
                <a:lnTo>
                  <a:pt x="787400" y="6485102"/>
                </a:lnTo>
                <a:lnTo>
                  <a:pt x="812800" y="6472225"/>
                </a:lnTo>
                <a:lnTo>
                  <a:pt x="838200" y="6458267"/>
                </a:lnTo>
                <a:lnTo>
                  <a:pt x="863600" y="6443319"/>
                </a:lnTo>
                <a:lnTo>
                  <a:pt x="901700" y="6427546"/>
                </a:lnTo>
                <a:lnTo>
                  <a:pt x="927100" y="6416548"/>
                </a:lnTo>
                <a:lnTo>
                  <a:pt x="939800" y="6411061"/>
                </a:lnTo>
                <a:lnTo>
                  <a:pt x="952500" y="6412547"/>
                </a:lnTo>
                <a:lnTo>
                  <a:pt x="952500" y="6406401"/>
                </a:lnTo>
                <a:lnTo>
                  <a:pt x="965200" y="6403111"/>
                </a:lnTo>
                <a:lnTo>
                  <a:pt x="965200" y="6399123"/>
                </a:lnTo>
                <a:lnTo>
                  <a:pt x="927100" y="6412547"/>
                </a:lnTo>
                <a:lnTo>
                  <a:pt x="952500" y="6384950"/>
                </a:lnTo>
                <a:lnTo>
                  <a:pt x="977900" y="6371006"/>
                </a:lnTo>
                <a:lnTo>
                  <a:pt x="990600" y="6357340"/>
                </a:lnTo>
                <a:lnTo>
                  <a:pt x="1003300" y="6355855"/>
                </a:lnTo>
                <a:lnTo>
                  <a:pt x="1003300" y="6356807"/>
                </a:lnTo>
                <a:lnTo>
                  <a:pt x="1016000" y="6351562"/>
                </a:lnTo>
                <a:lnTo>
                  <a:pt x="1028700" y="6344361"/>
                </a:lnTo>
                <a:lnTo>
                  <a:pt x="1054100" y="6328562"/>
                </a:lnTo>
                <a:lnTo>
                  <a:pt x="1066800" y="6321349"/>
                </a:lnTo>
                <a:lnTo>
                  <a:pt x="1079500" y="6314084"/>
                </a:lnTo>
                <a:lnTo>
                  <a:pt x="1104900" y="6311100"/>
                </a:lnTo>
                <a:lnTo>
                  <a:pt x="1117600" y="6297854"/>
                </a:lnTo>
                <a:lnTo>
                  <a:pt x="1117600" y="6284607"/>
                </a:lnTo>
                <a:lnTo>
                  <a:pt x="1143000" y="6270815"/>
                </a:lnTo>
                <a:lnTo>
                  <a:pt x="1168400" y="6255893"/>
                </a:lnTo>
                <a:lnTo>
                  <a:pt x="1168400" y="6241720"/>
                </a:lnTo>
                <a:lnTo>
                  <a:pt x="1181100" y="6232817"/>
                </a:lnTo>
                <a:lnTo>
                  <a:pt x="1193800" y="6227546"/>
                </a:lnTo>
                <a:lnTo>
                  <a:pt x="1203096" y="6227546"/>
                </a:lnTo>
                <a:lnTo>
                  <a:pt x="1206500" y="6227546"/>
                </a:lnTo>
                <a:lnTo>
                  <a:pt x="1206500" y="6226048"/>
                </a:lnTo>
                <a:lnTo>
                  <a:pt x="1244600" y="6207658"/>
                </a:lnTo>
                <a:lnTo>
                  <a:pt x="1270000" y="6186322"/>
                </a:lnTo>
                <a:lnTo>
                  <a:pt x="1308100" y="6165837"/>
                </a:lnTo>
                <a:lnTo>
                  <a:pt x="1319149" y="6152032"/>
                </a:lnTo>
                <a:close/>
              </a:path>
              <a:path w="1320800" h="7223125">
                <a:moveTo>
                  <a:pt x="1320800" y="6149962"/>
                </a:moveTo>
                <a:lnTo>
                  <a:pt x="1319149" y="6152032"/>
                </a:lnTo>
                <a:lnTo>
                  <a:pt x="1320800" y="6151727"/>
                </a:lnTo>
                <a:lnTo>
                  <a:pt x="1320800" y="6149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0903" y="809632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1491"/>
                </a:moveTo>
                <a:lnTo>
                  <a:pt x="1489" y="0"/>
                </a:lnTo>
                <a:lnTo>
                  <a:pt x="1489" y="1491"/>
                </a:lnTo>
                <a:lnTo>
                  <a:pt x="0" y="1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1048" y="8437989"/>
            <a:ext cx="7620" cy="3175"/>
          </a:xfrm>
          <a:custGeom>
            <a:avLst/>
            <a:gdLst/>
            <a:ahLst/>
            <a:cxnLst/>
            <a:rect l="l" t="t" r="r" b="b"/>
            <a:pathLst>
              <a:path w="7619" h="3175">
                <a:moveTo>
                  <a:pt x="0" y="2984"/>
                </a:moveTo>
                <a:lnTo>
                  <a:pt x="2979" y="1492"/>
                </a:lnTo>
                <a:lnTo>
                  <a:pt x="4469" y="0"/>
                </a:lnTo>
                <a:lnTo>
                  <a:pt x="7449" y="0"/>
                </a:lnTo>
                <a:lnTo>
                  <a:pt x="0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6807" y="851258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492"/>
                </a:moveTo>
                <a:lnTo>
                  <a:pt x="2979" y="0"/>
                </a:lnTo>
                <a:lnTo>
                  <a:pt x="1489" y="1492"/>
                </a:lnTo>
                <a:lnTo>
                  <a:pt x="0" y="1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3189" y="8008301"/>
            <a:ext cx="7620" cy="9525"/>
          </a:xfrm>
          <a:custGeom>
            <a:avLst/>
            <a:gdLst/>
            <a:ahLst/>
            <a:cxnLst/>
            <a:rect l="l" t="t" r="r" b="b"/>
            <a:pathLst>
              <a:path w="7619" h="9525">
                <a:moveTo>
                  <a:pt x="2984" y="1498"/>
                </a:moveTo>
                <a:lnTo>
                  <a:pt x="1485" y="1498"/>
                </a:lnTo>
                <a:lnTo>
                  <a:pt x="1485" y="2984"/>
                </a:lnTo>
                <a:lnTo>
                  <a:pt x="2984" y="1498"/>
                </a:lnTo>
                <a:close/>
              </a:path>
              <a:path w="7619" h="9525">
                <a:moveTo>
                  <a:pt x="5956" y="0"/>
                </a:moveTo>
                <a:lnTo>
                  <a:pt x="4470" y="2984"/>
                </a:lnTo>
                <a:lnTo>
                  <a:pt x="5956" y="2984"/>
                </a:lnTo>
                <a:lnTo>
                  <a:pt x="5956" y="0"/>
                </a:lnTo>
                <a:close/>
              </a:path>
              <a:path w="7619" h="9525">
                <a:moveTo>
                  <a:pt x="7454" y="5969"/>
                </a:moveTo>
                <a:lnTo>
                  <a:pt x="4470" y="2984"/>
                </a:lnTo>
                <a:lnTo>
                  <a:pt x="1485" y="2984"/>
                </a:lnTo>
                <a:lnTo>
                  <a:pt x="0" y="7467"/>
                </a:lnTo>
                <a:lnTo>
                  <a:pt x="1485" y="8953"/>
                </a:lnTo>
                <a:lnTo>
                  <a:pt x="4470" y="8953"/>
                </a:lnTo>
                <a:lnTo>
                  <a:pt x="7454" y="5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7576" y="7853133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1485" y="0"/>
                </a:moveTo>
                <a:lnTo>
                  <a:pt x="0" y="1498"/>
                </a:lnTo>
                <a:lnTo>
                  <a:pt x="1485" y="1498"/>
                </a:lnTo>
                <a:lnTo>
                  <a:pt x="1485" y="0"/>
                </a:lnTo>
                <a:close/>
              </a:path>
              <a:path w="34290" h="31750">
                <a:moveTo>
                  <a:pt x="34264" y="25361"/>
                </a:moveTo>
                <a:lnTo>
                  <a:pt x="31280" y="26860"/>
                </a:lnTo>
                <a:lnTo>
                  <a:pt x="29794" y="29845"/>
                </a:lnTo>
                <a:lnTo>
                  <a:pt x="29794" y="31330"/>
                </a:lnTo>
                <a:lnTo>
                  <a:pt x="34264" y="2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8498" y="8436497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492"/>
                </a:moveTo>
                <a:lnTo>
                  <a:pt x="1489" y="0"/>
                </a:lnTo>
                <a:lnTo>
                  <a:pt x="2979" y="0"/>
                </a:lnTo>
                <a:lnTo>
                  <a:pt x="0" y="1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4057" y="857376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2984"/>
                </a:moveTo>
                <a:lnTo>
                  <a:pt x="4469" y="0"/>
                </a:lnTo>
                <a:lnTo>
                  <a:pt x="1490" y="2984"/>
                </a:lnTo>
                <a:lnTo>
                  <a:pt x="0" y="2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8785" y="8934820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2235" y="745"/>
                </a:moveTo>
                <a:lnTo>
                  <a:pt x="2980" y="0"/>
                </a:lnTo>
                <a:lnTo>
                  <a:pt x="4469" y="0"/>
                </a:lnTo>
                <a:lnTo>
                  <a:pt x="2235" y="745"/>
                </a:lnTo>
                <a:close/>
              </a:path>
              <a:path w="5080" h="1904">
                <a:moveTo>
                  <a:pt x="0" y="1491"/>
                </a:moveTo>
                <a:lnTo>
                  <a:pt x="2235" y="745"/>
                </a:lnTo>
                <a:lnTo>
                  <a:pt x="1490" y="1491"/>
                </a:lnTo>
                <a:lnTo>
                  <a:pt x="0" y="1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2486" y="7865071"/>
            <a:ext cx="1008380" cy="1149350"/>
          </a:xfrm>
          <a:custGeom>
            <a:avLst/>
            <a:gdLst/>
            <a:ahLst/>
            <a:cxnLst/>
            <a:rect l="l" t="t" r="r" b="b"/>
            <a:pathLst>
              <a:path w="1008380" h="1149350">
                <a:moveTo>
                  <a:pt x="123190" y="0"/>
                </a:moveTo>
                <a:lnTo>
                  <a:pt x="121920" y="0"/>
                </a:lnTo>
                <a:lnTo>
                  <a:pt x="120789" y="1333"/>
                </a:lnTo>
                <a:lnTo>
                  <a:pt x="123190" y="0"/>
                </a:lnTo>
                <a:close/>
              </a:path>
              <a:path w="1008380" h="1149350">
                <a:moveTo>
                  <a:pt x="882650" y="1107059"/>
                </a:moveTo>
                <a:lnTo>
                  <a:pt x="880745" y="1108544"/>
                </a:lnTo>
                <a:lnTo>
                  <a:pt x="878840" y="1113028"/>
                </a:lnTo>
                <a:lnTo>
                  <a:pt x="882650" y="1107059"/>
                </a:lnTo>
                <a:close/>
              </a:path>
              <a:path w="1008380" h="1149350">
                <a:moveTo>
                  <a:pt x="897953" y="1108544"/>
                </a:moveTo>
                <a:lnTo>
                  <a:pt x="893483" y="1111529"/>
                </a:lnTo>
                <a:lnTo>
                  <a:pt x="894969" y="1111529"/>
                </a:lnTo>
                <a:lnTo>
                  <a:pt x="897953" y="1108544"/>
                </a:lnTo>
                <a:close/>
              </a:path>
              <a:path w="1008380" h="1149350">
                <a:moveTo>
                  <a:pt x="918210" y="808659"/>
                </a:moveTo>
                <a:lnTo>
                  <a:pt x="917676" y="810145"/>
                </a:lnTo>
                <a:lnTo>
                  <a:pt x="918210" y="810145"/>
                </a:lnTo>
                <a:lnTo>
                  <a:pt x="918210" y="808659"/>
                </a:lnTo>
                <a:close/>
              </a:path>
              <a:path w="1008380" h="1149350">
                <a:moveTo>
                  <a:pt x="918210" y="765390"/>
                </a:moveTo>
                <a:lnTo>
                  <a:pt x="909320" y="766889"/>
                </a:lnTo>
                <a:lnTo>
                  <a:pt x="908875" y="767588"/>
                </a:lnTo>
                <a:lnTo>
                  <a:pt x="918210" y="765390"/>
                </a:lnTo>
                <a:close/>
              </a:path>
              <a:path w="1008380" h="1149350">
                <a:moveTo>
                  <a:pt x="924775" y="802690"/>
                </a:moveTo>
                <a:lnTo>
                  <a:pt x="921791" y="798220"/>
                </a:lnTo>
                <a:lnTo>
                  <a:pt x="918819" y="795235"/>
                </a:lnTo>
                <a:lnTo>
                  <a:pt x="911364" y="799706"/>
                </a:lnTo>
                <a:lnTo>
                  <a:pt x="920305" y="807161"/>
                </a:lnTo>
                <a:lnTo>
                  <a:pt x="921791" y="807161"/>
                </a:lnTo>
                <a:lnTo>
                  <a:pt x="923290" y="805675"/>
                </a:lnTo>
                <a:lnTo>
                  <a:pt x="924775" y="802690"/>
                </a:lnTo>
                <a:close/>
              </a:path>
              <a:path w="1008380" h="1149350">
                <a:moveTo>
                  <a:pt x="936688" y="1133906"/>
                </a:moveTo>
                <a:lnTo>
                  <a:pt x="933716" y="1130922"/>
                </a:lnTo>
                <a:lnTo>
                  <a:pt x="933716" y="1132420"/>
                </a:lnTo>
                <a:lnTo>
                  <a:pt x="932218" y="1136891"/>
                </a:lnTo>
                <a:lnTo>
                  <a:pt x="930732" y="1138389"/>
                </a:lnTo>
                <a:lnTo>
                  <a:pt x="932218" y="1141374"/>
                </a:lnTo>
                <a:lnTo>
                  <a:pt x="933716" y="1138389"/>
                </a:lnTo>
                <a:lnTo>
                  <a:pt x="936688" y="1133906"/>
                </a:lnTo>
                <a:close/>
              </a:path>
              <a:path w="1008380" h="1149350">
                <a:moveTo>
                  <a:pt x="976630" y="886244"/>
                </a:moveTo>
                <a:lnTo>
                  <a:pt x="972820" y="887730"/>
                </a:lnTo>
                <a:lnTo>
                  <a:pt x="973810" y="887895"/>
                </a:lnTo>
                <a:lnTo>
                  <a:pt x="976630" y="886244"/>
                </a:lnTo>
                <a:close/>
              </a:path>
              <a:path w="1008380" h="1149350">
                <a:moveTo>
                  <a:pt x="1000760" y="1081697"/>
                </a:moveTo>
                <a:lnTo>
                  <a:pt x="997788" y="1081697"/>
                </a:lnTo>
                <a:lnTo>
                  <a:pt x="996289" y="1083183"/>
                </a:lnTo>
                <a:lnTo>
                  <a:pt x="1000760" y="1081697"/>
                </a:lnTo>
                <a:close/>
              </a:path>
              <a:path w="1008380" h="1149350">
                <a:moveTo>
                  <a:pt x="1000760" y="948931"/>
                </a:moveTo>
                <a:lnTo>
                  <a:pt x="999490" y="940511"/>
                </a:lnTo>
                <a:lnTo>
                  <a:pt x="996950" y="935177"/>
                </a:lnTo>
                <a:lnTo>
                  <a:pt x="988060" y="936967"/>
                </a:lnTo>
                <a:lnTo>
                  <a:pt x="989330" y="923544"/>
                </a:lnTo>
                <a:lnTo>
                  <a:pt x="995680" y="919060"/>
                </a:lnTo>
                <a:lnTo>
                  <a:pt x="991870" y="914590"/>
                </a:lnTo>
                <a:lnTo>
                  <a:pt x="990600" y="917575"/>
                </a:lnTo>
                <a:lnTo>
                  <a:pt x="989330" y="922045"/>
                </a:lnTo>
                <a:lnTo>
                  <a:pt x="986790" y="923544"/>
                </a:lnTo>
                <a:lnTo>
                  <a:pt x="990600" y="916076"/>
                </a:lnTo>
                <a:lnTo>
                  <a:pt x="982980" y="923544"/>
                </a:lnTo>
                <a:lnTo>
                  <a:pt x="982980" y="925029"/>
                </a:lnTo>
                <a:lnTo>
                  <a:pt x="979170" y="917105"/>
                </a:lnTo>
                <a:lnTo>
                  <a:pt x="980440" y="901903"/>
                </a:lnTo>
                <a:lnTo>
                  <a:pt x="980440" y="888949"/>
                </a:lnTo>
                <a:lnTo>
                  <a:pt x="973810" y="887895"/>
                </a:lnTo>
                <a:lnTo>
                  <a:pt x="966470" y="892187"/>
                </a:lnTo>
                <a:lnTo>
                  <a:pt x="958850" y="897991"/>
                </a:lnTo>
                <a:lnTo>
                  <a:pt x="951230" y="902398"/>
                </a:lnTo>
                <a:lnTo>
                  <a:pt x="943610" y="904151"/>
                </a:lnTo>
                <a:lnTo>
                  <a:pt x="946150" y="898182"/>
                </a:lnTo>
                <a:lnTo>
                  <a:pt x="938530" y="898182"/>
                </a:lnTo>
                <a:lnTo>
                  <a:pt x="939800" y="892213"/>
                </a:lnTo>
                <a:lnTo>
                  <a:pt x="944880" y="892213"/>
                </a:lnTo>
                <a:lnTo>
                  <a:pt x="946150" y="890714"/>
                </a:lnTo>
                <a:lnTo>
                  <a:pt x="939800" y="886752"/>
                </a:lnTo>
                <a:lnTo>
                  <a:pt x="937260" y="880275"/>
                </a:lnTo>
                <a:lnTo>
                  <a:pt x="934720" y="872667"/>
                </a:lnTo>
                <a:lnTo>
                  <a:pt x="933450" y="865352"/>
                </a:lnTo>
                <a:lnTo>
                  <a:pt x="905510" y="896683"/>
                </a:lnTo>
                <a:lnTo>
                  <a:pt x="909320" y="886383"/>
                </a:lnTo>
                <a:lnTo>
                  <a:pt x="910590" y="875792"/>
                </a:lnTo>
                <a:lnTo>
                  <a:pt x="910590" y="868565"/>
                </a:lnTo>
                <a:lnTo>
                  <a:pt x="904240" y="868337"/>
                </a:lnTo>
                <a:lnTo>
                  <a:pt x="911860" y="856399"/>
                </a:lnTo>
                <a:lnTo>
                  <a:pt x="914400" y="843838"/>
                </a:lnTo>
                <a:lnTo>
                  <a:pt x="909320" y="843165"/>
                </a:lnTo>
                <a:lnTo>
                  <a:pt x="901700" y="846124"/>
                </a:lnTo>
                <a:lnTo>
                  <a:pt x="899160" y="844461"/>
                </a:lnTo>
                <a:lnTo>
                  <a:pt x="905510" y="829551"/>
                </a:lnTo>
                <a:lnTo>
                  <a:pt x="910590" y="835520"/>
                </a:lnTo>
                <a:lnTo>
                  <a:pt x="911860" y="828382"/>
                </a:lnTo>
                <a:lnTo>
                  <a:pt x="913130" y="822083"/>
                </a:lnTo>
                <a:lnTo>
                  <a:pt x="915670" y="815797"/>
                </a:lnTo>
                <a:lnTo>
                  <a:pt x="917676" y="810145"/>
                </a:lnTo>
                <a:lnTo>
                  <a:pt x="914400" y="810145"/>
                </a:lnTo>
                <a:lnTo>
                  <a:pt x="909320" y="813130"/>
                </a:lnTo>
                <a:lnTo>
                  <a:pt x="901700" y="813130"/>
                </a:lnTo>
                <a:lnTo>
                  <a:pt x="899160" y="808659"/>
                </a:lnTo>
                <a:lnTo>
                  <a:pt x="895350" y="804278"/>
                </a:lnTo>
                <a:lnTo>
                  <a:pt x="890270" y="800455"/>
                </a:lnTo>
                <a:lnTo>
                  <a:pt x="887730" y="794397"/>
                </a:lnTo>
                <a:lnTo>
                  <a:pt x="887730" y="783297"/>
                </a:lnTo>
                <a:lnTo>
                  <a:pt x="875030" y="789266"/>
                </a:lnTo>
                <a:lnTo>
                  <a:pt x="876300" y="775830"/>
                </a:lnTo>
                <a:lnTo>
                  <a:pt x="885190" y="768375"/>
                </a:lnTo>
                <a:lnTo>
                  <a:pt x="890270" y="774712"/>
                </a:lnTo>
                <a:lnTo>
                  <a:pt x="901700" y="786320"/>
                </a:lnTo>
                <a:lnTo>
                  <a:pt x="905510" y="790194"/>
                </a:lnTo>
                <a:lnTo>
                  <a:pt x="911860" y="798220"/>
                </a:lnTo>
                <a:lnTo>
                  <a:pt x="916940" y="795235"/>
                </a:lnTo>
                <a:lnTo>
                  <a:pt x="911860" y="789266"/>
                </a:lnTo>
                <a:lnTo>
                  <a:pt x="902970" y="786282"/>
                </a:lnTo>
                <a:lnTo>
                  <a:pt x="901700" y="781799"/>
                </a:lnTo>
                <a:lnTo>
                  <a:pt x="901700" y="778814"/>
                </a:lnTo>
                <a:lnTo>
                  <a:pt x="908875" y="767588"/>
                </a:lnTo>
                <a:lnTo>
                  <a:pt x="905510" y="768375"/>
                </a:lnTo>
                <a:lnTo>
                  <a:pt x="896620" y="756958"/>
                </a:lnTo>
                <a:lnTo>
                  <a:pt x="891540" y="748601"/>
                </a:lnTo>
                <a:lnTo>
                  <a:pt x="887730" y="738581"/>
                </a:lnTo>
                <a:lnTo>
                  <a:pt x="885190" y="722122"/>
                </a:lnTo>
                <a:lnTo>
                  <a:pt x="882650" y="728091"/>
                </a:lnTo>
                <a:lnTo>
                  <a:pt x="876300" y="726605"/>
                </a:lnTo>
                <a:lnTo>
                  <a:pt x="869950" y="723620"/>
                </a:lnTo>
                <a:lnTo>
                  <a:pt x="877570" y="717651"/>
                </a:lnTo>
                <a:lnTo>
                  <a:pt x="872490" y="707034"/>
                </a:lnTo>
                <a:lnTo>
                  <a:pt x="869950" y="695452"/>
                </a:lnTo>
                <a:lnTo>
                  <a:pt x="868680" y="683031"/>
                </a:lnTo>
                <a:lnTo>
                  <a:pt x="871220" y="669899"/>
                </a:lnTo>
                <a:lnTo>
                  <a:pt x="859790" y="677367"/>
                </a:lnTo>
                <a:lnTo>
                  <a:pt x="861060" y="673239"/>
                </a:lnTo>
                <a:lnTo>
                  <a:pt x="863600" y="667854"/>
                </a:lnTo>
                <a:lnTo>
                  <a:pt x="862330" y="664984"/>
                </a:lnTo>
                <a:lnTo>
                  <a:pt x="855980" y="668413"/>
                </a:lnTo>
                <a:lnTo>
                  <a:pt x="845820" y="666915"/>
                </a:lnTo>
                <a:lnTo>
                  <a:pt x="844550" y="662444"/>
                </a:lnTo>
                <a:lnTo>
                  <a:pt x="835660" y="665429"/>
                </a:lnTo>
                <a:lnTo>
                  <a:pt x="839470" y="656475"/>
                </a:lnTo>
                <a:lnTo>
                  <a:pt x="839470" y="654989"/>
                </a:lnTo>
                <a:lnTo>
                  <a:pt x="836930" y="656475"/>
                </a:lnTo>
                <a:lnTo>
                  <a:pt x="835660" y="652399"/>
                </a:lnTo>
                <a:lnTo>
                  <a:pt x="831850" y="654050"/>
                </a:lnTo>
                <a:lnTo>
                  <a:pt x="828040" y="655421"/>
                </a:lnTo>
                <a:lnTo>
                  <a:pt x="826770" y="650506"/>
                </a:lnTo>
                <a:lnTo>
                  <a:pt x="826770" y="647801"/>
                </a:lnTo>
                <a:lnTo>
                  <a:pt x="814070" y="653021"/>
                </a:lnTo>
                <a:lnTo>
                  <a:pt x="808990" y="652005"/>
                </a:lnTo>
                <a:lnTo>
                  <a:pt x="821690" y="635584"/>
                </a:lnTo>
                <a:lnTo>
                  <a:pt x="820420" y="628434"/>
                </a:lnTo>
                <a:lnTo>
                  <a:pt x="814070" y="626452"/>
                </a:lnTo>
                <a:lnTo>
                  <a:pt x="805180" y="625309"/>
                </a:lnTo>
                <a:lnTo>
                  <a:pt x="797560" y="620674"/>
                </a:lnTo>
                <a:lnTo>
                  <a:pt x="800100" y="612444"/>
                </a:lnTo>
                <a:lnTo>
                  <a:pt x="805180" y="604075"/>
                </a:lnTo>
                <a:lnTo>
                  <a:pt x="814070" y="596544"/>
                </a:lnTo>
                <a:lnTo>
                  <a:pt x="824230" y="590829"/>
                </a:lnTo>
                <a:lnTo>
                  <a:pt x="815340" y="594258"/>
                </a:lnTo>
                <a:lnTo>
                  <a:pt x="810260" y="595858"/>
                </a:lnTo>
                <a:lnTo>
                  <a:pt x="807720" y="596074"/>
                </a:lnTo>
                <a:lnTo>
                  <a:pt x="800100" y="595299"/>
                </a:lnTo>
                <a:lnTo>
                  <a:pt x="805180" y="589330"/>
                </a:lnTo>
                <a:lnTo>
                  <a:pt x="807720" y="589330"/>
                </a:lnTo>
                <a:lnTo>
                  <a:pt x="814070" y="586346"/>
                </a:lnTo>
                <a:lnTo>
                  <a:pt x="812800" y="581240"/>
                </a:lnTo>
                <a:lnTo>
                  <a:pt x="808990" y="581317"/>
                </a:lnTo>
                <a:lnTo>
                  <a:pt x="805180" y="582790"/>
                </a:lnTo>
                <a:lnTo>
                  <a:pt x="801370" y="581875"/>
                </a:lnTo>
                <a:lnTo>
                  <a:pt x="781050" y="594931"/>
                </a:lnTo>
                <a:lnTo>
                  <a:pt x="773430" y="599922"/>
                </a:lnTo>
                <a:lnTo>
                  <a:pt x="768350" y="601268"/>
                </a:lnTo>
                <a:lnTo>
                  <a:pt x="767080" y="605751"/>
                </a:lnTo>
                <a:lnTo>
                  <a:pt x="756920" y="605751"/>
                </a:lnTo>
                <a:lnTo>
                  <a:pt x="750570" y="602767"/>
                </a:lnTo>
                <a:lnTo>
                  <a:pt x="753110" y="593813"/>
                </a:lnTo>
                <a:lnTo>
                  <a:pt x="758190" y="589330"/>
                </a:lnTo>
                <a:lnTo>
                  <a:pt x="750570" y="586346"/>
                </a:lnTo>
                <a:lnTo>
                  <a:pt x="756920" y="580390"/>
                </a:lnTo>
                <a:lnTo>
                  <a:pt x="748030" y="574421"/>
                </a:lnTo>
                <a:lnTo>
                  <a:pt x="746760" y="577405"/>
                </a:lnTo>
                <a:lnTo>
                  <a:pt x="736600" y="571436"/>
                </a:lnTo>
                <a:lnTo>
                  <a:pt x="737870" y="565467"/>
                </a:lnTo>
                <a:lnTo>
                  <a:pt x="741680" y="562483"/>
                </a:lnTo>
                <a:lnTo>
                  <a:pt x="740410" y="551180"/>
                </a:lnTo>
                <a:lnTo>
                  <a:pt x="732790" y="545884"/>
                </a:lnTo>
                <a:lnTo>
                  <a:pt x="721360" y="542544"/>
                </a:lnTo>
                <a:lnTo>
                  <a:pt x="712470" y="537121"/>
                </a:lnTo>
                <a:lnTo>
                  <a:pt x="721360" y="531152"/>
                </a:lnTo>
                <a:lnTo>
                  <a:pt x="721360" y="528027"/>
                </a:lnTo>
                <a:lnTo>
                  <a:pt x="716280" y="530771"/>
                </a:lnTo>
                <a:lnTo>
                  <a:pt x="711200" y="534085"/>
                </a:lnTo>
                <a:lnTo>
                  <a:pt x="707390" y="532638"/>
                </a:lnTo>
                <a:lnTo>
                  <a:pt x="709930" y="530085"/>
                </a:lnTo>
                <a:lnTo>
                  <a:pt x="716280" y="523684"/>
                </a:lnTo>
                <a:lnTo>
                  <a:pt x="709930" y="525551"/>
                </a:lnTo>
                <a:lnTo>
                  <a:pt x="709930" y="521830"/>
                </a:lnTo>
                <a:lnTo>
                  <a:pt x="713740" y="515302"/>
                </a:lnTo>
                <a:lnTo>
                  <a:pt x="716280" y="508774"/>
                </a:lnTo>
                <a:lnTo>
                  <a:pt x="704850" y="520700"/>
                </a:lnTo>
                <a:lnTo>
                  <a:pt x="703580" y="513245"/>
                </a:lnTo>
                <a:lnTo>
                  <a:pt x="704850" y="506603"/>
                </a:lnTo>
                <a:lnTo>
                  <a:pt x="707390" y="503491"/>
                </a:lnTo>
                <a:lnTo>
                  <a:pt x="709930" y="500380"/>
                </a:lnTo>
                <a:lnTo>
                  <a:pt x="716280" y="494995"/>
                </a:lnTo>
                <a:lnTo>
                  <a:pt x="722630" y="490867"/>
                </a:lnTo>
                <a:lnTo>
                  <a:pt x="709930" y="495338"/>
                </a:lnTo>
                <a:lnTo>
                  <a:pt x="720090" y="484898"/>
                </a:lnTo>
                <a:lnTo>
                  <a:pt x="713740" y="487972"/>
                </a:lnTo>
                <a:lnTo>
                  <a:pt x="712470" y="486016"/>
                </a:lnTo>
                <a:lnTo>
                  <a:pt x="712470" y="482384"/>
                </a:lnTo>
                <a:lnTo>
                  <a:pt x="707390" y="480415"/>
                </a:lnTo>
                <a:lnTo>
                  <a:pt x="712470" y="475945"/>
                </a:lnTo>
                <a:lnTo>
                  <a:pt x="715010" y="475945"/>
                </a:lnTo>
                <a:lnTo>
                  <a:pt x="715010" y="471474"/>
                </a:lnTo>
                <a:lnTo>
                  <a:pt x="693420" y="477431"/>
                </a:lnTo>
                <a:lnTo>
                  <a:pt x="704850" y="475945"/>
                </a:lnTo>
                <a:lnTo>
                  <a:pt x="688340" y="489369"/>
                </a:lnTo>
                <a:lnTo>
                  <a:pt x="680720" y="490486"/>
                </a:lnTo>
                <a:lnTo>
                  <a:pt x="679450" y="487133"/>
                </a:lnTo>
                <a:lnTo>
                  <a:pt x="679450" y="482663"/>
                </a:lnTo>
                <a:lnTo>
                  <a:pt x="676910" y="480415"/>
                </a:lnTo>
                <a:lnTo>
                  <a:pt x="684530" y="478929"/>
                </a:lnTo>
                <a:lnTo>
                  <a:pt x="675640" y="475945"/>
                </a:lnTo>
                <a:lnTo>
                  <a:pt x="680720" y="469976"/>
                </a:lnTo>
                <a:lnTo>
                  <a:pt x="680720" y="462521"/>
                </a:lnTo>
                <a:lnTo>
                  <a:pt x="679450" y="466991"/>
                </a:lnTo>
                <a:lnTo>
                  <a:pt x="676910" y="471474"/>
                </a:lnTo>
                <a:lnTo>
                  <a:pt x="671830" y="471474"/>
                </a:lnTo>
                <a:lnTo>
                  <a:pt x="669290" y="469976"/>
                </a:lnTo>
                <a:lnTo>
                  <a:pt x="676910" y="465505"/>
                </a:lnTo>
                <a:lnTo>
                  <a:pt x="676910" y="462521"/>
                </a:lnTo>
                <a:lnTo>
                  <a:pt x="669290" y="467791"/>
                </a:lnTo>
                <a:lnTo>
                  <a:pt x="662940" y="469976"/>
                </a:lnTo>
                <a:lnTo>
                  <a:pt x="657860" y="468807"/>
                </a:lnTo>
                <a:lnTo>
                  <a:pt x="656590" y="464007"/>
                </a:lnTo>
                <a:lnTo>
                  <a:pt x="660400" y="461022"/>
                </a:lnTo>
                <a:lnTo>
                  <a:pt x="659130" y="461022"/>
                </a:lnTo>
                <a:lnTo>
                  <a:pt x="655320" y="464007"/>
                </a:lnTo>
                <a:lnTo>
                  <a:pt x="656590" y="459536"/>
                </a:lnTo>
                <a:lnTo>
                  <a:pt x="670560" y="450583"/>
                </a:lnTo>
                <a:lnTo>
                  <a:pt x="655320" y="458038"/>
                </a:lnTo>
                <a:lnTo>
                  <a:pt x="655320" y="456031"/>
                </a:lnTo>
                <a:lnTo>
                  <a:pt x="652780" y="455434"/>
                </a:lnTo>
                <a:lnTo>
                  <a:pt x="651510" y="454266"/>
                </a:lnTo>
                <a:lnTo>
                  <a:pt x="654050" y="450583"/>
                </a:lnTo>
                <a:lnTo>
                  <a:pt x="656590" y="449084"/>
                </a:lnTo>
                <a:lnTo>
                  <a:pt x="643890" y="429691"/>
                </a:lnTo>
                <a:lnTo>
                  <a:pt x="652780" y="420738"/>
                </a:lnTo>
                <a:lnTo>
                  <a:pt x="645160" y="423278"/>
                </a:lnTo>
                <a:lnTo>
                  <a:pt x="642620" y="419811"/>
                </a:lnTo>
                <a:lnTo>
                  <a:pt x="640080" y="417169"/>
                </a:lnTo>
                <a:lnTo>
                  <a:pt x="633730" y="422236"/>
                </a:lnTo>
                <a:lnTo>
                  <a:pt x="633730" y="415798"/>
                </a:lnTo>
                <a:lnTo>
                  <a:pt x="628650" y="412165"/>
                </a:lnTo>
                <a:lnTo>
                  <a:pt x="627380" y="407962"/>
                </a:lnTo>
                <a:lnTo>
                  <a:pt x="635000" y="399859"/>
                </a:lnTo>
                <a:lnTo>
                  <a:pt x="626110" y="394030"/>
                </a:lnTo>
                <a:lnTo>
                  <a:pt x="614680" y="391274"/>
                </a:lnTo>
                <a:lnTo>
                  <a:pt x="605790" y="386842"/>
                </a:lnTo>
                <a:lnTo>
                  <a:pt x="599440" y="375983"/>
                </a:lnTo>
                <a:lnTo>
                  <a:pt x="601980" y="363232"/>
                </a:lnTo>
                <a:lnTo>
                  <a:pt x="598170" y="353415"/>
                </a:lnTo>
                <a:lnTo>
                  <a:pt x="591820" y="345554"/>
                </a:lnTo>
                <a:lnTo>
                  <a:pt x="585470" y="338683"/>
                </a:lnTo>
                <a:lnTo>
                  <a:pt x="570230" y="331520"/>
                </a:lnTo>
                <a:lnTo>
                  <a:pt x="554990" y="325069"/>
                </a:lnTo>
                <a:lnTo>
                  <a:pt x="524510" y="310337"/>
                </a:lnTo>
                <a:lnTo>
                  <a:pt x="524510" y="293966"/>
                </a:lnTo>
                <a:lnTo>
                  <a:pt x="511810" y="286829"/>
                </a:lnTo>
                <a:lnTo>
                  <a:pt x="499110" y="281381"/>
                </a:lnTo>
                <a:lnTo>
                  <a:pt x="492760" y="270052"/>
                </a:lnTo>
                <a:lnTo>
                  <a:pt x="482600" y="276021"/>
                </a:lnTo>
                <a:lnTo>
                  <a:pt x="482600" y="264528"/>
                </a:lnTo>
                <a:lnTo>
                  <a:pt x="474980" y="257924"/>
                </a:lnTo>
                <a:lnTo>
                  <a:pt x="467360" y="251053"/>
                </a:lnTo>
                <a:lnTo>
                  <a:pt x="463550" y="238721"/>
                </a:lnTo>
                <a:lnTo>
                  <a:pt x="457200" y="240207"/>
                </a:lnTo>
                <a:lnTo>
                  <a:pt x="454660" y="240207"/>
                </a:lnTo>
                <a:lnTo>
                  <a:pt x="454660" y="243192"/>
                </a:lnTo>
                <a:lnTo>
                  <a:pt x="448310" y="249161"/>
                </a:lnTo>
                <a:lnTo>
                  <a:pt x="447040" y="245313"/>
                </a:lnTo>
                <a:lnTo>
                  <a:pt x="444500" y="241884"/>
                </a:lnTo>
                <a:lnTo>
                  <a:pt x="444500" y="237617"/>
                </a:lnTo>
                <a:lnTo>
                  <a:pt x="448310" y="231254"/>
                </a:lnTo>
                <a:lnTo>
                  <a:pt x="449580" y="231254"/>
                </a:lnTo>
                <a:lnTo>
                  <a:pt x="452120" y="226174"/>
                </a:lnTo>
                <a:lnTo>
                  <a:pt x="448310" y="224167"/>
                </a:lnTo>
                <a:lnTo>
                  <a:pt x="441960" y="221602"/>
                </a:lnTo>
                <a:lnTo>
                  <a:pt x="440690" y="214845"/>
                </a:lnTo>
                <a:lnTo>
                  <a:pt x="431800" y="228269"/>
                </a:lnTo>
                <a:lnTo>
                  <a:pt x="427990" y="220814"/>
                </a:lnTo>
                <a:lnTo>
                  <a:pt x="430530" y="219329"/>
                </a:lnTo>
                <a:lnTo>
                  <a:pt x="406400" y="213639"/>
                </a:lnTo>
                <a:lnTo>
                  <a:pt x="383540" y="183235"/>
                </a:lnTo>
                <a:lnTo>
                  <a:pt x="359410" y="177546"/>
                </a:lnTo>
                <a:lnTo>
                  <a:pt x="364490" y="173380"/>
                </a:lnTo>
                <a:lnTo>
                  <a:pt x="360680" y="173253"/>
                </a:lnTo>
                <a:lnTo>
                  <a:pt x="358140" y="172300"/>
                </a:lnTo>
                <a:lnTo>
                  <a:pt x="360680" y="165608"/>
                </a:lnTo>
                <a:lnTo>
                  <a:pt x="363220" y="155232"/>
                </a:lnTo>
                <a:lnTo>
                  <a:pt x="355600" y="154241"/>
                </a:lnTo>
                <a:lnTo>
                  <a:pt x="345440" y="157429"/>
                </a:lnTo>
                <a:lnTo>
                  <a:pt x="336550" y="159639"/>
                </a:lnTo>
                <a:lnTo>
                  <a:pt x="334010" y="162623"/>
                </a:lnTo>
                <a:lnTo>
                  <a:pt x="326390" y="153670"/>
                </a:lnTo>
                <a:lnTo>
                  <a:pt x="332740" y="149250"/>
                </a:lnTo>
                <a:lnTo>
                  <a:pt x="326390" y="151815"/>
                </a:lnTo>
                <a:lnTo>
                  <a:pt x="320040" y="154940"/>
                </a:lnTo>
                <a:lnTo>
                  <a:pt x="325120" y="152184"/>
                </a:lnTo>
                <a:lnTo>
                  <a:pt x="312420" y="130898"/>
                </a:lnTo>
                <a:lnTo>
                  <a:pt x="292100" y="113957"/>
                </a:lnTo>
                <a:lnTo>
                  <a:pt x="270510" y="97840"/>
                </a:lnTo>
                <a:lnTo>
                  <a:pt x="251460" y="79082"/>
                </a:lnTo>
                <a:lnTo>
                  <a:pt x="248920" y="85039"/>
                </a:lnTo>
                <a:lnTo>
                  <a:pt x="243840" y="81178"/>
                </a:lnTo>
                <a:lnTo>
                  <a:pt x="237490" y="77584"/>
                </a:lnTo>
                <a:lnTo>
                  <a:pt x="232410" y="72872"/>
                </a:lnTo>
                <a:lnTo>
                  <a:pt x="231140" y="65646"/>
                </a:lnTo>
                <a:lnTo>
                  <a:pt x="228600" y="61061"/>
                </a:lnTo>
                <a:lnTo>
                  <a:pt x="220980" y="62484"/>
                </a:lnTo>
                <a:lnTo>
                  <a:pt x="212090" y="65862"/>
                </a:lnTo>
                <a:lnTo>
                  <a:pt x="207010" y="67144"/>
                </a:lnTo>
                <a:lnTo>
                  <a:pt x="201930" y="65887"/>
                </a:lnTo>
                <a:lnTo>
                  <a:pt x="200660" y="60426"/>
                </a:lnTo>
                <a:lnTo>
                  <a:pt x="201930" y="54978"/>
                </a:lnTo>
                <a:lnTo>
                  <a:pt x="204470" y="53708"/>
                </a:lnTo>
                <a:lnTo>
                  <a:pt x="196850" y="53644"/>
                </a:lnTo>
                <a:lnTo>
                  <a:pt x="187960" y="55397"/>
                </a:lnTo>
                <a:lnTo>
                  <a:pt x="179070" y="55181"/>
                </a:lnTo>
                <a:lnTo>
                  <a:pt x="173990" y="49237"/>
                </a:lnTo>
                <a:lnTo>
                  <a:pt x="173990" y="40932"/>
                </a:lnTo>
                <a:lnTo>
                  <a:pt x="162560" y="38798"/>
                </a:lnTo>
                <a:lnTo>
                  <a:pt x="152400" y="36652"/>
                </a:lnTo>
                <a:lnTo>
                  <a:pt x="153670" y="28346"/>
                </a:lnTo>
                <a:lnTo>
                  <a:pt x="152400" y="29845"/>
                </a:lnTo>
                <a:lnTo>
                  <a:pt x="147320" y="19532"/>
                </a:lnTo>
                <a:lnTo>
                  <a:pt x="127000" y="11798"/>
                </a:lnTo>
                <a:lnTo>
                  <a:pt x="120650" y="1498"/>
                </a:lnTo>
                <a:lnTo>
                  <a:pt x="120789" y="1333"/>
                </a:lnTo>
                <a:lnTo>
                  <a:pt x="58420" y="35814"/>
                </a:lnTo>
                <a:lnTo>
                  <a:pt x="17780" y="101460"/>
                </a:lnTo>
                <a:lnTo>
                  <a:pt x="0" y="165608"/>
                </a:lnTo>
                <a:lnTo>
                  <a:pt x="10160" y="170268"/>
                </a:lnTo>
                <a:lnTo>
                  <a:pt x="19050" y="175056"/>
                </a:lnTo>
                <a:lnTo>
                  <a:pt x="31750" y="180530"/>
                </a:lnTo>
                <a:lnTo>
                  <a:pt x="43180" y="186245"/>
                </a:lnTo>
                <a:lnTo>
                  <a:pt x="52070" y="191541"/>
                </a:lnTo>
                <a:lnTo>
                  <a:pt x="62230" y="196938"/>
                </a:lnTo>
                <a:lnTo>
                  <a:pt x="88900" y="249161"/>
                </a:lnTo>
                <a:lnTo>
                  <a:pt x="95250" y="253644"/>
                </a:lnTo>
                <a:lnTo>
                  <a:pt x="105410" y="261099"/>
                </a:lnTo>
                <a:lnTo>
                  <a:pt x="114300" y="267182"/>
                </a:lnTo>
                <a:lnTo>
                  <a:pt x="120650" y="272034"/>
                </a:lnTo>
                <a:lnTo>
                  <a:pt x="123190" y="273964"/>
                </a:lnTo>
                <a:lnTo>
                  <a:pt x="132080" y="281025"/>
                </a:lnTo>
                <a:lnTo>
                  <a:pt x="142240" y="287959"/>
                </a:lnTo>
                <a:lnTo>
                  <a:pt x="151130" y="295503"/>
                </a:lnTo>
                <a:lnTo>
                  <a:pt x="152400" y="296379"/>
                </a:lnTo>
                <a:lnTo>
                  <a:pt x="161290" y="302501"/>
                </a:lnTo>
                <a:lnTo>
                  <a:pt x="168910" y="308940"/>
                </a:lnTo>
                <a:lnTo>
                  <a:pt x="177800" y="314807"/>
                </a:lnTo>
                <a:lnTo>
                  <a:pt x="186690" y="322275"/>
                </a:lnTo>
                <a:lnTo>
                  <a:pt x="194310" y="328231"/>
                </a:lnTo>
                <a:lnTo>
                  <a:pt x="200660" y="326110"/>
                </a:lnTo>
                <a:lnTo>
                  <a:pt x="212090" y="322275"/>
                </a:lnTo>
                <a:lnTo>
                  <a:pt x="218440" y="345414"/>
                </a:lnTo>
                <a:lnTo>
                  <a:pt x="234950" y="359752"/>
                </a:lnTo>
                <a:lnTo>
                  <a:pt x="254000" y="373253"/>
                </a:lnTo>
                <a:lnTo>
                  <a:pt x="264160" y="393890"/>
                </a:lnTo>
                <a:lnTo>
                  <a:pt x="274320" y="383438"/>
                </a:lnTo>
                <a:lnTo>
                  <a:pt x="280670" y="387921"/>
                </a:lnTo>
                <a:lnTo>
                  <a:pt x="274320" y="393890"/>
                </a:lnTo>
                <a:lnTo>
                  <a:pt x="274320" y="398360"/>
                </a:lnTo>
                <a:lnTo>
                  <a:pt x="280670" y="403453"/>
                </a:lnTo>
                <a:lnTo>
                  <a:pt x="317500" y="432981"/>
                </a:lnTo>
                <a:lnTo>
                  <a:pt x="320040" y="435051"/>
                </a:lnTo>
                <a:lnTo>
                  <a:pt x="326390" y="440232"/>
                </a:lnTo>
                <a:lnTo>
                  <a:pt x="358140" y="466140"/>
                </a:lnTo>
                <a:lnTo>
                  <a:pt x="359410" y="467182"/>
                </a:lnTo>
                <a:lnTo>
                  <a:pt x="398780" y="503897"/>
                </a:lnTo>
                <a:lnTo>
                  <a:pt x="427990" y="546061"/>
                </a:lnTo>
                <a:lnTo>
                  <a:pt x="429260" y="553897"/>
                </a:lnTo>
                <a:lnTo>
                  <a:pt x="433070" y="561733"/>
                </a:lnTo>
                <a:lnTo>
                  <a:pt x="438150" y="569569"/>
                </a:lnTo>
                <a:lnTo>
                  <a:pt x="438150" y="577392"/>
                </a:lnTo>
                <a:lnTo>
                  <a:pt x="444500" y="579031"/>
                </a:lnTo>
                <a:lnTo>
                  <a:pt x="455930" y="581964"/>
                </a:lnTo>
                <a:lnTo>
                  <a:pt x="471170" y="590448"/>
                </a:lnTo>
                <a:lnTo>
                  <a:pt x="483870" y="601738"/>
                </a:lnTo>
                <a:lnTo>
                  <a:pt x="495300" y="614692"/>
                </a:lnTo>
                <a:lnTo>
                  <a:pt x="492760" y="614692"/>
                </a:lnTo>
                <a:lnTo>
                  <a:pt x="495300" y="616407"/>
                </a:lnTo>
                <a:lnTo>
                  <a:pt x="501650" y="620661"/>
                </a:lnTo>
                <a:lnTo>
                  <a:pt x="501650" y="622160"/>
                </a:lnTo>
                <a:lnTo>
                  <a:pt x="500380" y="623646"/>
                </a:lnTo>
                <a:lnTo>
                  <a:pt x="499110" y="623646"/>
                </a:lnTo>
                <a:lnTo>
                  <a:pt x="501650" y="624471"/>
                </a:lnTo>
                <a:lnTo>
                  <a:pt x="510540" y="627354"/>
                </a:lnTo>
                <a:lnTo>
                  <a:pt x="515620" y="636524"/>
                </a:lnTo>
                <a:lnTo>
                  <a:pt x="519430" y="648195"/>
                </a:lnTo>
                <a:lnTo>
                  <a:pt x="523240" y="659460"/>
                </a:lnTo>
                <a:lnTo>
                  <a:pt x="521970" y="659460"/>
                </a:lnTo>
                <a:lnTo>
                  <a:pt x="523240" y="660869"/>
                </a:lnTo>
                <a:lnTo>
                  <a:pt x="553720" y="694842"/>
                </a:lnTo>
                <a:lnTo>
                  <a:pt x="588010" y="727633"/>
                </a:lnTo>
                <a:lnTo>
                  <a:pt x="599440" y="739063"/>
                </a:lnTo>
                <a:lnTo>
                  <a:pt x="621030" y="760653"/>
                </a:lnTo>
                <a:lnTo>
                  <a:pt x="627380" y="768159"/>
                </a:lnTo>
                <a:lnTo>
                  <a:pt x="643890" y="787666"/>
                </a:lnTo>
                <a:lnTo>
                  <a:pt x="651510" y="796671"/>
                </a:lnTo>
                <a:lnTo>
                  <a:pt x="656590" y="805472"/>
                </a:lnTo>
                <a:lnTo>
                  <a:pt x="669290" y="827493"/>
                </a:lnTo>
                <a:lnTo>
                  <a:pt x="675640" y="838492"/>
                </a:lnTo>
                <a:lnTo>
                  <a:pt x="695960" y="878776"/>
                </a:lnTo>
                <a:lnTo>
                  <a:pt x="703580" y="886612"/>
                </a:lnTo>
                <a:lnTo>
                  <a:pt x="706120" y="889228"/>
                </a:lnTo>
                <a:lnTo>
                  <a:pt x="707390" y="890485"/>
                </a:lnTo>
                <a:lnTo>
                  <a:pt x="712470" y="895515"/>
                </a:lnTo>
                <a:lnTo>
                  <a:pt x="717550" y="900557"/>
                </a:lnTo>
                <a:lnTo>
                  <a:pt x="727710" y="912723"/>
                </a:lnTo>
                <a:lnTo>
                  <a:pt x="735330" y="926566"/>
                </a:lnTo>
                <a:lnTo>
                  <a:pt x="736600" y="930656"/>
                </a:lnTo>
                <a:lnTo>
                  <a:pt x="740410" y="942936"/>
                </a:lnTo>
                <a:lnTo>
                  <a:pt x="750570" y="954189"/>
                </a:lnTo>
                <a:lnTo>
                  <a:pt x="773430" y="979309"/>
                </a:lnTo>
                <a:lnTo>
                  <a:pt x="797560" y="1002728"/>
                </a:lnTo>
                <a:lnTo>
                  <a:pt x="808990" y="1011593"/>
                </a:lnTo>
                <a:lnTo>
                  <a:pt x="812800" y="1014552"/>
                </a:lnTo>
                <a:lnTo>
                  <a:pt x="821690" y="996645"/>
                </a:lnTo>
                <a:lnTo>
                  <a:pt x="835660" y="1013320"/>
                </a:lnTo>
                <a:lnTo>
                  <a:pt x="843280" y="1029284"/>
                </a:lnTo>
                <a:lnTo>
                  <a:pt x="852170" y="1043851"/>
                </a:lnTo>
                <a:lnTo>
                  <a:pt x="859790" y="1050086"/>
                </a:lnTo>
                <a:lnTo>
                  <a:pt x="867410" y="1056322"/>
                </a:lnTo>
                <a:lnTo>
                  <a:pt x="862330" y="1057821"/>
                </a:lnTo>
                <a:lnTo>
                  <a:pt x="867410" y="1059002"/>
                </a:lnTo>
                <a:lnTo>
                  <a:pt x="868680" y="1059205"/>
                </a:lnTo>
                <a:lnTo>
                  <a:pt x="869950" y="1059408"/>
                </a:lnTo>
                <a:lnTo>
                  <a:pt x="875030" y="1060208"/>
                </a:lnTo>
                <a:lnTo>
                  <a:pt x="877570" y="1060615"/>
                </a:lnTo>
                <a:lnTo>
                  <a:pt x="883920" y="1073137"/>
                </a:lnTo>
                <a:lnTo>
                  <a:pt x="878840" y="1107059"/>
                </a:lnTo>
                <a:lnTo>
                  <a:pt x="877570" y="1108544"/>
                </a:lnTo>
                <a:lnTo>
                  <a:pt x="878840" y="1110043"/>
                </a:lnTo>
                <a:lnTo>
                  <a:pt x="880745" y="1108544"/>
                </a:lnTo>
                <a:lnTo>
                  <a:pt x="883920" y="1101090"/>
                </a:lnTo>
                <a:lnTo>
                  <a:pt x="890270" y="1102575"/>
                </a:lnTo>
                <a:lnTo>
                  <a:pt x="899160" y="1101090"/>
                </a:lnTo>
                <a:lnTo>
                  <a:pt x="902970" y="1105560"/>
                </a:lnTo>
                <a:lnTo>
                  <a:pt x="896620" y="1111529"/>
                </a:lnTo>
                <a:lnTo>
                  <a:pt x="902970" y="1117333"/>
                </a:lnTo>
                <a:lnTo>
                  <a:pt x="904240" y="1118489"/>
                </a:lnTo>
                <a:lnTo>
                  <a:pt x="905510" y="1119657"/>
                </a:lnTo>
                <a:lnTo>
                  <a:pt x="908050" y="1121968"/>
                </a:lnTo>
                <a:lnTo>
                  <a:pt x="900430" y="1132420"/>
                </a:lnTo>
                <a:lnTo>
                  <a:pt x="906780" y="1130363"/>
                </a:lnTo>
                <a:lnTo>
                  <a:pt x="908050" y="1129919"/>
                </a:lnTo>
                <a:lnTo>
                  <a:pt x="915670" y="1127201"/>
                </a:lnTo>
                <a:lnTo>
                  <a:pt x="922020" y="1127379"/>
                </a:lnTo>
                <a:lnTo>
                  <a:pt x="922020" y="1135405"/>
                </a:lnTo>
                <a:lnTo>
                  <a:pt x="929640" y="1129639"/>
                </a:lnTo>
                <a:lnTo>
                  <a:pt x="933450" y="1129626"/>
                </a:lnTo>
                <a:lnTo>
                  <a:pt x="937260" y="1130998"/>
                </a:lnTo>
                <a:lnTo>
                  <a:pt x="938530" y="1130211"/>
                </a:lnTo>
                <a:lnTo>
                  <a:pt x="939800" y="1129436"/>
                </a:lnTo>
                <a:lnTo>
                  <a:pt x="938530" y="1130922"/>
                </a:lnTo>
                <a:lnTo>
                  <a:pt x="935990" y="1136891"/>
                </a:lnTo>
                <a:lnTo>
                  <a:pt x="939800" y="1140028"/>
                </a:lnTo>
                <a:lnTo>
                  <a:pt x="941070" y="1141069"/>
                </a:lnTo>
                <a:lnTo>
                  <a:pt x="943610" y="1142911"/>
                </a:lnTo>
                <a:lnTo>
                  <a:pt x="947420" y="1145654"/>
                </a:lnTo>
                <a:lnTo>
                  <a:pt x="955040" y="1148854"/>
                </a:lnTo>
                <a:lnTo>
                  <a:pt x="962660" y="1148829"/>
                </a:lnTo>
                <a:lnTo>
                  <a:pt x="965200" y="1141818"/>
                </a:lnTo>
                <a:lnTo>
                  <a:pt x="979170" y="1105395"/>
                </a:lnTo>
                <a:lnTo>
                  <a:pt x="986790" y="1091476"/>
                </a:lnTo>
                <a:lnTo>
                  <a:pt x="988060" y="1089152"/>
                </a:lnTo>
                <a:lnTo>
                  <a:pt x="989330" y="1094346"/>
                </a:lnTo>
                <a:lnTo>
                  <a:pt x="990600" y="1093812"/>
                </a:lnTo>
                <a:lnTo>
                  <a:pt x="993140" y="1090206"/>
                </a:lnTo>
                <a:lnTo>
                  <a:pt x="995680" y="1086167"/>
                </a:lnTo>
                <a:lnTo>
                  <a:pt x="990600" y="1087653"/>
                </a:lnTo>
                <a:lnTo>
                  <a:pt x="990600" y="1080198"/>
                </a:lnTo>
                <a:lnTo>
                  <a:pt x="991870" y="1079347"/>
                </a:lnTo>
                <a:lnTo>
                  <a:pt x="999490" y="1074229"/>
                </a:lnTo>
                <a:lnTo>
                  <a:pt x="1000760" y="1069759"/>
                </a:lnTo>
                <a:lnTo>
                  <a:pt x="998220" y="1072743"/>
                </a:lnTo>
                <a:lnTo>
                  <a:pt x="996950" y="1072743"/>
                </a:lnTo>
                <a:lnTo>
                  <a:pt x="995680" y="1074229"/>
                </a:lnTo>
                <a:lnTo>
                  <a:pt x="994410" y="1074229"/>
                </a:lnTo>
                <a:lnTo>
                  <a:pt x="991870" y="1072743"/>
                </a:lnTo>
                <a:lnTo>
                  <a:pt x="994410" y="1072743"/>
                </a:lnTo>
                <a:lnTo>
                  <a:pt x="990600" y="1071245"/>
                </a:lnTo>
                <a:lnTo>
                  <a:pt x="989330" y="1066774"/>
                </a:lnTo>
                <a:lnTo>
                  <a:pt x="989330" y="1063790"/>
                </a:lnTo>
                <a:lnTo>
                  <a:pt x="990600" y="1063040"/>
                </a:lnTo>
                <a:lnTo>
                  <a:pt x="996950" y="1059307"/>
                </a:lnTo>
                <a:lnTo>
                  <a:pt x="990600" y="1055446"/>
                </a:lnTo>
                <a:lnTo>
                  <a:pt x="993140" y="1040663"/>
                </a:lnTo>
                <a:lnTo>
                  <a:pt x="996950" y="1023645"/>
                </a:lnTo>
                <a:lnTo>
                  <a:pt x="998220" y="1013066"/>
                </a:lnTo>
                <a:lnTo>
                  <a:pt x="999490" y="1006259"/>
                </a:lnTo>
                <a:lnTo>
                  <a:pt x="995680" y="1002245"/>
                </a:lnTo>
                <a:lnTo>
                  <a:pt x="990600" y="998791"/>
                </a:lnTo>
                <a:lnTo>
                  <a:pt x="988060" y="993660"/>
                </a:lnTo>
                <a:lnTo>
                  <a:pt x="986790" y="986599"/>
                </a:lnTo>
                <a:lnTo>
                  <a:pt x="988060" y="985037"/>
                </a:lnTo>
                <a:lnTo>
                  <a:pt x="990600" y="981913"/>
                </a:lnTo>
                <a:lnTo>
                  <a:pt x="994410" y="977506"/>
                </a:lnTo>
                <a:lnTo>
                  <a:pt x="998220" y="971283"/>
                </a:lnTo>
                <a:lnTo>
                  <a:pt x="996950" y="967994"/>
                </a:lnTo>
                <a:lnTo>
                  <a:pt x="990600" y="974852"/>
                </a:lnTo>
                <a:lnTo>
                  <a:pt x="988060" y="975766"/>
                </a:lnTo>
                <a:lnTo>
                  <a:pt x="991870" y="960843"/>
                </a:lnTo>
                <a:lnTo>
                  <a:pt x="996950" y="965314"/>
                </a:lnTo>
                <a:lnTo>
                  <a:pt x="1000760" y="956360"/>
                </a:lnTo>
                <a:lnTo>
                  <a:pt x="1000760" y="948931"/>
                </a:lnTo>
                <a:close/>
              </a:path>
              <a:path w="1008380" h="1149350">
                <a:moveTo>
                  <a:pt x="1008214" y="957859"/>
                </a:moveTo>
                <a:lnTo>
                  <a:pt x="1006716" y="951890"/>
                </a:lnTo>
                <a:lnTo>
                  <a:pt x="1003744" y="954874"/>
                </a:lnTo>
                <a:lnTo>
                  <a:pt x="1006716" y="957859"/>
                </a:lnTo>
                <a:lnTo>
                  <a:pt x="1008214" y="957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sz="5000" spc="280" dirty="0"/>
              <a:t>Nereden</a:t>
            </a:r>
            <a:r>
              <a:rPr sz="5000" spc="55" dirty="0"/>
              <a:t> </a:t>
            </a:r>
            <a:r>
              <a:rPr sz="5000" spc="325" dirty="0"/>
              <a:t>Başlamalı?</a:t>
            </a:r>
            <a:endParaRPr sz="5000"/>
          </a:p>
        </p:txBody>
      </p:sp>
      <p:sp>
        <p:nvSpPr>
          <p:cNvPr id="24" name="object 24"/>
          <p:cNvSpPr txBox="1"/>
          <p:nvPr/>
        </p:nvSpPr>
        <p:spPr>
          <a:xfrm>
            <a:off x="4478151" y="6146727"/>
            <a:ext cx="9331960" cy="193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900" b="1" spc="200" dirty="0">
                <a:latin typeface="Calibri"/>
                <a:cs typeface="Calibri"/>
              </a:rPr>
              <a:t>OKUYUN:</a:t>
            </a:r>
            <a:r>
              <a:rPr sz="2900" b="1" spc="35" dirty="0">
                <a:latin typeface="Calibri"/>
                <a:cs typeface="Calibri"/>
              </a:rPr>
              <a:t> </a:t>
            </a:r>
            <a:r>
              <a:rPr sz="2900" b="1" spc="130" dirty="0">
                <a:latin typeface="Calibri"/>
                <a:cs typeface="Calibri"/>
              </a:rPr>
              <a:t>Memorandum</a:t>
            </a:r>
            <a:r>
              <a:rPr sz="2900" b="1" spc="45" dirty="0">
                <a:latin typeface="Calibri"/>
                <a:cs typeface="Calibri"/>
              </a:rPr>
              <a:t> </a:t>
            </a:r>
            <a:r>
              <a:rPr sz="2900" b="1" spc="90" dirty="0">
                <a:latin typeface="Calibri"/>
                <a:cs typeface="Calibri"/>
              </a:rPr>
              <a:t>of</a:t>
            </a:r>
            <a:r>
              <a:rPr sz="2900" b="1" spc="50" dirty="0">
                <a:latin typeface="Calibri"/>
                <a:cs typeface="Calibri"/>
              </a:rPr>
              <a:t> </a:t>
            </a:r>
            <a:r>
              <a:rPr sz="2900" b="1" spc="175" dirty="0">
                <a:latin typeface="Calibri"/>
                <a:cs typeface="Calibri"/>
              </a:rPr>
              <a:t>Understanding-</a:t>
            </a:r>
            <a:r>
              <a:rPr sz="2900" b="1" spc="-25" dirty="0">
                <a:latin typeface="Calibri"/>
                <a:cs typeface="Calibri"/>
              </a:rPr>
              <a:t>MoU</a:t>
            </a:r>
            <a:endParaRPr sz="2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900" b="1" spc="190" dirty="0">
                <a:latin typeface="Calibri"/>
                <a:cs typeface="Calibri"/>
              </a:rPr>
              <a:t>Başvurun:</a:t>
            </a:r>
            <a:r>
              <a:rPr sz="2900" b="1" spc="50" dirty="0">
                <a:latin typeface="Calibri"/>
                <a:cs typeface="Calibri"/>
              </a:rPr>
              <a:t> </a:t>
            </a:r>
            <a:r>
              <a:rPr sz="2900" b="1" spc="204" dirty="0">
                <a:latin typeface="Calibri"/>
                <a:cs typeface="Calibri"/>
              </a:rPr>
              <a:t>İstediğiniz</a:t>
            </a:r>
            <a:r>
              <a:rPr sz="2900" b="1" spc="55" dirty="0">
                <a:latin typeface="Calibri"/>
                <a:cs typeface="Calibri"/>
              </a:rPr>
              <a:t> </a:t>
            </a:r>
            <a:r>
              <a:rPr sz="2900" b="1" spc="215" dirty="0">
                <a:latin typeface="Calibri"/>
                <a:cs typeface="Calibri"/>
              </a:rPr>
              <a:t>Çalışma</a:t>
            </a:r>
            <a:r>
              <a:rPr sz="2900" b="1" spc="55" dirty="0">
                <a:latin typeface="Calibri"/>
                <a:cs typeface="Calibri"/>
              </a:rPr>
              <a:t> </a:t>
            </a:r>
            <a:r>
              <a:rPr sz="2900" b="1" spc="175" dirty="0">
                <a:latin typeface="Calibri"/>
                <a:cs typeface="Calibri"/>
              </a:rPr>
              <a:t>Grubuna</a:t>
            </a:r>
            <a:r>
              <a:rPr sz="2900" b="1" spc="55" dirty="0">
                <a:latin typeface="Calibri"/>
                <a:cs typeface="Calibri"/>
              </a:rPr>
              <a:t> </a:t>
            </a:r>
            <a:r>
              <a:rPr sz="2900" b="1" spc="190" dirty="0">
                <a:latin typeface="Calibri"/>
                <a:cs typeface="Calibri"/>
              </a:rPr>
              <a:t>başvuru</a:t>
            </a:r>
            <a:r>
              <a:rPr sz="2900" b="1" spc="55" dirty="0">
                <a:latin typeface="Calibri"/>
                <a:cs typeface="Calibri"/>
              </a:rPr>
              <a:t> </a:t>
            </a:r>
            <a:r>
              <a:rPr sz="2900" b="1" spc="155" dirty="0">
                <a:latin typeface="Calibri"/>
                <a:cs typeface="Calibri"/>
              </a:rPr>
              <a:t>yapın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2904" y="3213094"/>
            <a:ext cx="10155555" cy="145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2065" marR="2457450" algn="ctr">
              <a:lnSpc>
                <a:spcPct val="107800"/>
              </a:lnSpc>
              <a:spcBef>
                <a:spcPts val="95"/>
              </a:spcBef>
            </a:pPr>
            <a:r>
              <a:rPr sz="2900" b="1" spc="160" dirty="0">
                <a:latin typeface="Calibri"/>
                <a:cs typeface="Calibri"/>
              </a:rPr>
              <a:t>Uygun</a:t>
            </a:r>
            <a:r>
              <a:rPr sz="2900" b="1" spc="35" dirty="0">
                <a:latin typeface="Calibri"/>
                <a:cs typeface="Calibri"/>
              </a:rPr>
              <a:t> </a:t>
            </a:r>
            <a:r>
              <a:rPr sz="2900" b="1" spc="275" dirty="0">
                <a:latin typeface="Calibri"/>
                <a:cs typeface="Calibri"/>
              </a:rPr>
              <a:t>COST</a:t>
            </a:r>
            <a:r>
              <a:rPr sz="2900" b="1" spc="40" dirty="0">
                <a:latin typeface="Calibri"/>
                <a:cs typeface="Calibri"/>
              </a:rPr>
              <a:t> </a:t>
            </a:r>
            <a:r>
              <a:rPr sz="2900" b="1" spc="180" dirty="0">
                <a:latin typeface="Calibri"/>
                <a:cs typeface="Calibri"/>
              </a:rPr>
              <a:t>Aksiyonu</a:t>
            </a:r>
            <a:r>
              <a:rPr sz="2900" b="1" spc="40" dirty="0">
                <a:latin typeface="Calibri"/>
                <a:cs typeface="Calibri"/>
              </a:rPr>
              <a:t> </a:t>
            </a:r>
            <a:r>
              <a:rPr sz="2900" b="1" spc="185" dirty="0">
                <a:latin typeface="Calibri"/>
                <a:cs typeface="Calibri"/>
              </a:rPr>
              <a:t>Bulma: </a:t>
            </a:r>
            <a:r>
              <a:rPr sz="2900" b="1" spc="175" dirty="0">
                <a:latin typeface="Calibri"/>
                <a:cs typeface="Calibri"/>
                <a:hlinkClick r:id="rId2"/>
              </a:rPr>
              <a:t>www.cost.eu</a:t>
            </a:r>
            <a:endParaRPr sz="2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900" b="1" spc="170" dirty="0">
                <a:latin typeface="Calibri"/>
                <a:cs typeface="Calibri"/>
                <a:hlinkClick r:id="rId3"/>
              </a:rPr>
              <a:t>https://www.cost.eu/cost-</a:t>
            </a:r>
            <a:r>
              <a:rPr sz="2900" b="1" spc="180" dirty="0">
                <a:latin typeface="Calibri"/>
                <a:cs typeface="Calibri"/>
                <a:hlinkClick r:id="rId3"/>
              </a:rPr>
              <a:t>actions-</a:t>
            </a:r>
            <a:r>
              <a:rPr sz="2900" b="1" spc="165" dirty="0">
                <a:latin typeface="Calibri"/>
                <a:cs typeface="Calibri"/>
                <a:hlinkClick r:id="rId3"/>
              </a:rPr>
              <a:t>event/browse-</a:t>
            </a:r>
            <a:r>
              <a:rPr sz="2900" b="1" spc="150" dirty="0">
                <a:latin typeface="Calibri"/>
                <a:cs typeface="Calibri"/>
                <a:hlinkClick r:id="rId3"/>
              </a:rPr>
              <a:t>actions/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9670" y="275881"/>
            <a:ext cx="2795792" cy="37326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3964" y="4438681"/>
            <a:ext cx="15353030" cy="552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2500" b="1" spc="220" dirty="0">
                <a:latin typeface="Calibri"/>
                <a:cs typeface="Calibri"/>
              </a:rPr>
              <a:t>2519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65" dirty="0">
                <a:latin typeface="Calibri"/>
                <a:cs typeface="Calibri"/>
              </a:rPr>
              <a:t>Destek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Programı</a:t>
            </a:r>
            <a:endParaRPr sz="2500">
              <a:latin typeface="Calibri"/>
              <a:cs typeface="Calibri"/>
            </a:endParaRPr>
          </a:p>
          <a:p>
            <a:pPr marL="2517775" marR="5080" indent="-2312670">
              <a:lnSpc>
                <a:spcPct val="107500"/>
              </a:lnSpc>
              <a:spcBef>
                <a:spcPts val="2150"/>
              </a:spcBef>
            </a:pPr>
            <a:r>
              <a:rPr sz="2500" spc="220" dirty="0">
                <a:latin typeface="Calibri"/>
                <a:cs typeface="Calibri"/>
              </a:rPr>
              <a:t>2519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220" dirty="0">
                <a:latin typeface="Calibri"/>
                <a:cs typeface="Calibri"/>
              </a:rPr>
              <a:t>–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200" dirty="0">
                <a:latin typeface="Calibri"/>
                <a:cs typeface="Calibri"/>
              </a:rPr>
              <a:t>COST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45" dirty="0">
                <a:latin typeface="Calibri"/>
                <a:cs typeface="Calibri"/>
              </a:rPr>
              <a:t>Çalışma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Grubu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130" dirty="0">
                <a:latin typeface="Calibri"/>
                <a:cs typeface="Calibri"/>
              </a:rPr>
              <a:t>Destek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5" dirty="0">
                <a:latin typeface="Calibri"/>
                <a:cs typeface="Calibri"/>
              </a:rPr>
              <a:t>Programı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35" dirty="0">
                <a:latin typeface="Calibri"/>
                <a:cs typeface="Calibri"/>
              </a:rPr>
              <a:t>kapsamında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260" dirty="0">
                <a:latin typeface="Calibri"/>
                <a:cs typeface="Calibri"/>
              </a:rPr>
              <a:t>PTİ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ve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14" dirty="0">
                <a:latin typeface="Calibri"/>
                <a:cs typeface="Calibri"/>
              </a:rPr>
              <a:t>kurum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40" dirty="0">
                <a:latin typeface="Calibri"/>
                <a:cs typeface="Calibri"/>
              </a:rPr>
              <a:t>hissesi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hariç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195" dirty="0">
                <a:latin typeface="Calibri"/>
                <a:cs typeface="Calibri"/>
              </a:rPr>
              <a:t>720.000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35" dirty="0">
                <a:latin typeface="Calibri"/>
                <a:cs typeface="Calibri"/>
              </a:rPr>
              <a:t>TL’ye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5" dirty="0">
                <a:latin typeface="Calibri"/>
                <a:cs typeface="Calibri"/>
              </a:rPr>
              <a:t>kadar </a:t>
            </a:r>
            <a:r>
              <a:rPr sz="2500" spc="100" dirty="0">
                <a:latin typeface="Calibri"/>
                <a:cs typeface="Calibri"/>
              </a:rPr>
              <a:t>olan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80" dirty="0">
                <a:latin typeface="Calibri"/>
                <a:cs typeface="Calibri"/>
              </a:rPr>
              <a:t>projeler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105" dirty="0">
                <a:latin typeface="Calibri"/>
                <a:cs typeface="Calibri"/>
              </a:rPr>
              <a:t>desteklenmektedir.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90" dirty="0">
                <a:latin typeface="Calibri"/>
                <a:cs typeface="Calibri"/>
              </a:rPr>
              <a:t>Projeler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225" dirty="0">
                <a:latin typeface="Calibri"/>
                <a:cs typeface="Calibri"/>
              </a:rPr>
              <a:t>36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120" dirty="0">
                <a:latin typeface="Calibri"/>
                <a:cs typeface="Calibri"/>
              </a:rPr>
              <a:t>aya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114" dirty="0">
                <a:latin typeface="Calibri"/>
                <a:cs typeface="Calibri"/>
              </a:rPr>
              <a:t>kadar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80" dirty="0">
                <a:latin typeface="Calibri"/>
                <a:cs typeface="Calibri"/>
              </a:rPr>
              <a:t>yürütülebilecektir.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500">
              <a:latin typeface="Calibri"/>
              <a:cs typeface="Calibri"/>
            </a:endParaRPr>
          </a:p>
          <a:p>
            <a:pPr marL="205104">
              <a:lnSpc>
                <a:spcPct val="100000"/>
              </a:lnSpc>
            </a:pPr>
            <a:r>
              <a:rPr sz="2500" b="1" spc="220" dirty="0">
                <a:latin typeface="Calibri"/>
                <a:cs typeface="Calibri"/>
              </a:rPr>
              <a:t>2515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235" dirty="0">
                <a:latin typeface="Calibri"/>
                <a:cs typeface="Calibri"/>
              </a:rPr>
              <a:t>COST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65" dirty="0">
                <a:latin typeface="Calibri"/>
                <a:cs typeface="Calibri"/>
              </a:rPr>
              <a:t>Destek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140" dirty="0">
                <a:latin typeface="Calibri"/>
                <a:cs typeface="Calibri"/>
              </a:rPr>
              <a:t>Programı</a:t>
            </a:r>
            <a:endParaRPr sz="2500">
              <a:latin typeface="Calibri"/>
              <a:cs typeface="Calibri"/>
            </a:endParaRPr>
          </a:p>
          <a:p>
            <a:pPr marL="162560" marR="334645" algn="ctr">
              <a:lnSpc>
                <a:spcPct val="107500"/>
              </a:lnSpc>
              <a:spcBef>
                <a:spcPts val="2150"/>
              </a:spcBef>
            </a:pPr>
            <a:r>
              <a:rPr sz="2500" spc="220" dirty="0">
                <a:latin typeface="Calibri"/>
                <a:cs typeface="Calibri"/>
              </a:rPr>
              <a:t>2515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200" dirty="0">
                <a:latin typeface="Calibri"/>
                <a:cs typeface="Calibri"/>
              </a:rPr>
              <a:t>COST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30" dirty="0">
                <a:latin typeface="Calibri"/>
                <a:cs typeface="Calibri"/>
              </a:rPr>
              <a:t>Destek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5" dirty="0">
                <a:latin typeface="Calibri"/>
                <a:cs typeface="Calibri"/>
              </a:rPr>
              <a:t>Programı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135" dirty="0">
                <a:latin typeface="Calibri"/>
                <a:cs typeface="Calibri"/>
              </a:rPr>
              <a:t>kapsamında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260" dirty="0">
                <a:latin typeface="Calibri"/>
                <a:cs typeface="Calibri"/>
              </a:rPr>
              <a:t>PTİ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ve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14" dirty="0">
                <a:latin typeface="Calibri"/>
                <a:cs typeface="Calibri"/>
              </a:rPr>
              <a:t>kurum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140" dirty="0">
                <a:latin typeface="Calibri"/>
                <a:cs typeface="Calibri"/>
              </a:rPr>
              <a:t>hissesi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hariç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80" dirty="0">
                <a:latin typeface="Calibri"/>
                <a:cs typeface="Calibri"/>
              </a:rPr>
              <a:t>1.250.000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135" dirty="0">
                <a:latin typeface="Calibri"/>
                <a:cs typeface="Calibri"/>
              </a:rPr>
              <a:t>TL'ye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14" dirty="0">
                <a:latin typeface="Calibri"/>
                <a:cs typeface="Calibri"/>
              </a:rPr>
              <a:t>kadar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100" dirty="0">
                <a:latin typeface="Calibri"/>
                <a:cs typeface="Calibri"/>
              </a:rPr>
              <a:t>olan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70" dirty="0">
                <a:latin typeface="Calibri"/>
                <a:cs typeface="Calibri"/>
              </a:rPr>
              <a:t>projeler </a:t>
            </a:r>
            <a:r>
              <a:rPr sz="2500" spc="105" dirty="0">
                <a:latin typeface="Calibri"/>
                <a:cs typeface="Calibri"/>
              </a:rPr>
              <a:t>desteklenmektedir.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95" dirty="0">
                <a:latin typeface="Calibri"/>
                <a:cs typeface="Calibri"/>
              </a:rPr>
              <a:t>Proje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120" dirty="0">
                <a:latin typeface="Calibri"/>
                <a:cs typeface="Calibri"/>
              </a:rPr>
              <a:t>süre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120" dirty="0">
                <a:latin typeface="Calibri"/>
                <a:cs typeface="Calibri"/>
              </a:rPr>
              <a:t>üst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70" dirty="0">
                <a:latin typeface="Calibri"/>
                <a:cs typeface="Calibri"/>
              </a:rPr>
              <a:t>limiti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225" dirty="0">
                <a:latin typeface="Calibri"/>
                <a:cs typeface="Calibri"/>
              </a:rPr>
              <a:t>36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70" dirty="0">
                <a:latin typeface="Calibri"/>
                <a:cs typeface="Calibri"/>
              </a:rPr>
              <a:t>aydır.</a:t>
            </a:r>
            <a:endParaRPr sz="2500">
              <a:latin typeface="Calibri"/>
              <a:cs typeface="Calibri"/>
            </a:endParaRPr>
          </a:p>
          <a:p>
            <a:pPr marL="12065" marR="184785" algn="ctr">
              <a:lnSpc>
                <a:spcPct val="107500"/>
              </a:lnSpc>
              <a:spcBef>
                <a:spcPts val="2645"/>
              </a:spcBef>
            </a:pPr>
            <a:r>
              <a:rPr sz="2500" spc="90" dirty="0">
                <a:latin typeface="Calibri"/>
                <a:cs typeface="Calibri"/>
              </a:rPr>
              <a:t>https://</a:t>
            </a:r>
            <a:r>
              <a:rPr sz="2500" spc="90" dirty="0">
                <a:latin typeface="Calibri"/>
                <a:cs typeface="Calibri"/>
                <a:hlinkClick r:id="rId3"/>
              </a:rPr>
              <a:t>www.tubitak.gov.tr/tr/kurumsal/uluslararasi/cok-tarafli-</a:t>
            </a:r>
            <a:r>
              <a:rPr sz="2500" spc="100" dirty="0">
                <a:latin typeface="Calibri"/>
                <a:cs typeface="Calibri"/>
                <a:hlinkClick r:id="rId3"/>
              </a:rPr>
              <a:t>programlar/cost/icerik-</a:t>
            </a:r>
            <a:r>
              <a:rPr sz="2500" spc="220" dirty="0">
                <a:latin typeface="Calibri"/>
                <a:cs typeface="Calibri"/>
                <a:hlinkClick r:id="rId3"/>
              </a:rPr>
              <a:t>2515-</a:t>
            </a:r>
            <a:r>
              <a:rPr sz="2500" spc="145" dirty="0">
                <a:latin typeface="Calibri"/>
                <a:cs typeface="Calibri"/>
                <a:hlinkClick r:id="rId3"/>
              </a:rPr>
              <a:t>cost-</a:t>
            </a:r>
            <a:r>
              <a:rPr sz="2500" spc="135" dirty="0">
                <a:latin typeface="Calibri"/>
                <a:cs typeface="Calibri"/>
                <a:hlinkClick r:id="rId3"/>
              </a:rPr>
              <a:t>destek-</a:t>
            </a:r>
            <a:r>
              <a:rPr sz="2500" spc="135" dirty="0">
                <a:latin typeface="Calibri"/>
                <a:cs typeface="Calibri"/>
              </a:rPr>
              <a:t> </a:t>
            </a:r>
            <a:r>
              <a:rPr sz="2500" spc="85" dirty="0">
                <a:latin typeface="Calibri"/>
                <a:cs typeface="Calibri"/>
              </a:rPr>
              <a:t>programi</a:t>
            </a:r>
            <a:endParaRPr sz="2500">
              <a:latin typeface="Calibri"/>
              <a:cs typeface="Calibri"/>
            </a:endParaRPr>
          </a:p>
          <a:p>
            <a:pPr marR="172085" algn="ctr">
              <a:lnSpc>
                <a:spcPct val="100000"/>
              </a:lnSpc>
              <a:spcBef>
                <a:spcPts val="2530"/>
              </a:spcBef>
            </a:pPr>
            <a:r>
              <a:rPr sz="2500" spc="85" dirty="0">
                <a:latin typeface="Calibri"/>
                <a:cs typeface="Calibri"/>
              </a:rPr>
              <a:t>https://uidb-</a:t>
            </a:r>
            <a:r>
              <a:rPr sz="2500" spc="70" dirty="0">
                <a:latin typeface="Calibri"/>
                <a:cs typeface="Calibri"/>
              </a:rPr>
              <a:t>pbs.tubitak.gov.tr/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775" y="2323512"/>
            <a:ext cx="4238624" cy="33813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4" y="6426879"/>
            <a:ext cx="133349" cy="1333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6931704"/>
            <a:ext cx="133349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4" y="7941354"/>
            <a:ext cx="133349" cy="1333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6188113"/>
            <a:ext cx="16386175" cy="25495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355"/>
              </a:spcBef>
            </a:pPr>
            <a:r>
              <a:rPr sz="3100" spc="145" dirty="0">
                <a:latin typeface="Calibri"/>
                <a:cs typeface="Calibri"/>
              </a:rPr>
              <a:t>Özel</a:t>
            </a:r>
            <a:r>
              <a:rPr sz="3100" spc="45" dirty="0">
                <a:latin typeface="Calibri"/>
                <a:cs typeface="Calibri"/>
              </a:rPr>
              <a:t> </a:t>
            </a:r>
            <a:r>
              <a:rPr sz="3100" spc="125" dirty="0">
                <a:latin typeface="Calibri"/>
                <a:cs typeface="Calibri"/>
              </a:rPr>
              <a:t>sektör</a:t>
            </a:r>
            <a:endParaRPr sz="3100">
              <a:latin typeface="Calibri"/>
              <a:cs typeface="Calibri"/>
            </a:endParaRPr>
          </a:p>
          <a:p>
            <a:pPr marL="12700" marR="1545590" indent="668655">
              <a:lnSpc>
                <a:spcPts val="3970"/>
              </a:lnSpc>
              <a:spcBef>
                <a:spcPts val="180"/>
              </a:spcBef>
            </a:pPr>
            <a:r>
              <a:rPr sz="3100" spc="210" dirty="0">
                <a:latin typeface="Calibri"/>
                <a:cs typeface="Calibri"/>
              </a:rPr>
              <a:t>Kamu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25" dirty="0">
                <a:latin typeface="Calibri"/>
                <a:cs typeface="Calibri"/>
              </a:rPr>
              <a:t>kurumları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30" dirty="0">
                <a:latin typeface="Calibri"/>
                <a:cs typeface="Calibri"/>
              </a:rPr>
              <a:t>ve</a:t>
            </a:r>
            <a:r>
              <a:rPr sz="3100" spc="55" dirty="0">
                <a:latin typeface="Calibri"/>
                <a:cs typeface="Calibri"/>
              </a:rPr>
              <a:t> </a:t>
            </a:r>
            <a:r>
              <a:rPr sz="3100" spc="114" dirty="0">
                <a:latin typeface="Calibri"/>
                <a:cs typeface="Calibri"/>
              </a:rPr>
              <a:t>üniversitelerde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40" dirty="0">
                <a:latin typeface="Calibri"/>
                <a:cs typeface="Calibri"/>
              </a:rPr>
              <a:t>tam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45" dirty="0">
                <a:latin typeface="Calibri"/>
                <a:cs typeface="Calibri"/>
              </a:rPr>
              <a:t>zamanlı</a:t>
            </a:r>
            <a:r>
              <a:rPr sz="3100" spc="55" dirty="0">
                <a:latin typeface="Calibri"/>
                <a:cs typeface="Calibri"/>
              </a:rPr>
              <a:t> </a:t>
            </a:r>
            <a:r>
              <a:rPr sz="3100" spc="130" dirty="0">
                <a:latin typeface="Calibri"/>
                <a:cs typeface="Calibri"/>
              </a:rPr>
              <a:t>olarak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60" dirty="0">
                <a:latin typeface="Calibri"/>
                <a:cs typeface="Calibri"/>
              </a:rPr>
              <a:t>çalışmakta</a:t>
            </a:r>
            <a:r>
              <a:rPr sz="3100" spc="55" dirty="0">
                <a:latin typeface="Calibri"/>
                <a:cs typeface="Calibri"/>
              </a:rPr>
              <a:t> </a:t>
            </a:r>
            <a:r>
              <a:rPr sz="3100" spc="125" dirty="0">
                <a:latin typeface="Calibri"/>
                <a:cs typeface="Calibri"/>
              </a:rPr>
              <a:t>olan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25" dirty="0">
                <a:latin typeface="Calibri"/>
                <a:cs typeface="Calibri"/>
              </a:rPr>
              <a:t>tüm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110" dirty="0">
                <a:latin typeface="Calibri"/>
                <a:cs typeface="Calibri"/>
              </a:rPr>
              <a:t>bilim </a:t>
            </a:r>
            <a:r>
              <a:rPr sz="3100" spc="120" dirty="0">
                <a:latin typeface="Calibri"/>
                <a:cs typeface="Calibri"/>
              </a:rPr>
              <a:t>insanlarının</a:t>
            </a:r>
            <a:r>
              <a:rPr sz="3100" spc="55" dirty="0">
                <a:latin typeface="Calibri"/>
                <a:cs typeface="Calibri"/>
              </a:rPr>
              <a:t> </a:t>
            </a:r>
            <a:r>
              <a:rPr sz="3100" spc="170" dirty="0">
                <a:latin typeface="Calibri"/>
                <a:cs typeface="Calibri"/>
              </a:rPr>
              <a:t>COST’tan</a:t>
            </a:r>
            <a:r>
              <a:rPr sz="3100" spc="55" dirty="0">
                <a:latin typeface="Calibri"/>
                <a:cs typeface="Calibri"/>
              </a:rPr>
              <a:t> </a:t>
            </a:r>
            <a:r>
              <a:rPr sz="3100" spc="135" dirty="0">
                <a:latin typeface="Calibri"/>
                <a:cs typeface="Calibri"/>
              </a:rPr>
              <a:t>yararlanabilmesi</a:t>
            </a:r>
            <a:r>
              <a:rPr sz="3100" spc="55" dirty="0">
                <a:latin typeface="Calibri"/>
                <a:cs typeface="Calibri"/>
              </a:rPr>
              <a:t> </a:t>
            </a:r>
            <a:r>
              <a:rPr sz="3100" spc="130" dirty="0">
                <a:latin typeface="Calibri"/>
                <a:cs typeface="Calibri"/>
              </a:rPr>
              <a:t>mümkündür.</a:t>
            </a:r>
            <a:endParaRPr sz="3100">
              <a:latin typeface="Calibri"/>
              <a:cs typeface="Calibri"/>
            </a:endParaRPr>
          </a:p>
          <a:p>
            <a:pPr marL="681355" marR="5080">
              <a:lnSpc>
                <a:spcPts val="3979"/>
              </a:lnSpc>
              <a:tabLst>
                <a:tab pos="2612390" algn="l"/>
                <a:tab pos="3885565" algn="l"/>
                <a:tab pos="5271770" algn="l"/>
                <a:tab pos="6544945" algn="l"/>
                <a:tab pos="8058150" algn="l"/>
                <a:tab pos="8611235" algn="l"/>
                <a:tab pos="10123805" algn="l"/>
                <a:tab pos="11548110" algn="l"/>
                <a:tab pos="13382625" algn="l"/>
                <a:tab pos="14594840" algn="l"/>
              </a:tabLst>
            </a:pPr>
            <a:r>
              <a:rPr sz="3100" spc="100" dirty="0">
                <a:latin typeface="Calibri"/>
                <a:cs typeface="Calibri"/>
              </a:rPr>
              <a:t>Üniversite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45" dirty="0">
                <a:latin typeface="Calibri"/>
                <a:cs typeface="Calibri"/>
              </a:rPr>
              <a:t>lisans,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75" dirty="0">
                <a:latin typeface="Calibri"/>
                <a:cs typeface="Calibri"/>
              </a:rPr>
              <a:t>yüksek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45" dirty="0">
                <a:latin typeface="Calibri"/>
                <a:cs typeface="Calibri"/>
              </a:rPr>
              <a:t>lisans,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05" dirty="0">
                <a:latin typeface="Calibri"/>
                <a:cs typeface="Calibri"/>
              </a:rPr>
              <a:t>doktora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05" dirty="0">
                <a:latin typeface="Calibri"/>
                <a:cs typeface="Calibri"/>
              </a:rPr>
              <a:t>ve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05" dirty="0">
                <a:latin typeface="Calibri"/>
                <a:cs typeface="Calibri"/>
              </a:rPr>
              <a:t>doktora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40" dirty="0">
                <a:latin typeface="Calibri"/>
                <a:cs typeface="Calibri"/>
              </a:rPr>
              <a:t>sonrası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20" dirty="0">
                <a:latin typeface="Calibri"/>
                <a:cs typeface="Calibri"/>
              </a:rPr>
              <a:t>araştırma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35" dirty="0">
                <a:latin typeface="Calibri"/>
                <a:cs typeface="Calibri"/>
              </a:rPr>
              <a:t>yapan</a:t>
            </a:r>
            <a:r>
              <a:rPr sz="3100" dirty="0">
                <a:latin typeface="Calibri"/>
                <a:cs typeface="Calibri"/>
              </a:rPr>
              <a:t>	</a:t>
            </a:r>
            <a:r>
              <a:rPr sz="3100" spc="110" dirty="0">
                <a:latin typeface="Calibri"/>
                <a:cs typeface="Calibri"/>
              </a:rPr>
              <a:t>öğrenciler </a:t>
            </a:r>
            <a:r>
              <a:rPr sz="3100" spc="105" dirty="0">
                <a:latin typeface="Calibri"/>
                <a:cs typeface="Calibri"/>
              </a:rPr>
              <a:t>başvırabilir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400" rIns="0" bIns="0" rtlCol="0">
            <a:spAutoFit/>
          </a:bodyPr>
          <a:lstStyle/>
          <a:p>
            <a:pPr marL="4520565">
              <a:lnSpc>
                <a:spcPct val="100000"/>
              </a:lnSpc>
              <a:spcBef>
                <a:spcPts val="100"/>
              </a:spcBef>
            </a:pPr>
            <a:r>
              <a:rPr sz="5000" spc="340" dirty="0"/>
              <a:t>Kimler</a:t>
            </a:r>
            <a:r>
              <a:rPr sz="5000" spc="70" dirty="0"/>
              <a:t> </a:t>
            </a:r>
            <a:r>
              <a:rPr sz="5000" spc="280" dirty="0"/>
              <a:t>başvurabilir?</a:t>
            </a:r>
            <a:endParaRPr sz="5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5904" y="8965482"/>
            <a:ext cx="68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Calibri"/>
                <a:cs typeface="Calibri"/>
              </a:rPr>
              <a:t>1.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Öğe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0311" y="8965482"/>
            <a:ext cx="68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Calibri"/>
                <a:cs typeface="Calibri"/>
              </a:rPr>
              <a:t>2.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Öğe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54717" y="8965482"/>
            <a:ext cx="68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Calibri"/>
                <a:cs typeface="Calibri"/>
              </a:rPr>
              <a:t>3.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Öğe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99124" y="8965482"/>
            <a:ext cx="68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Calibri"/>
                <a:cs typeface="Calibri"/>
              </a:rPr>
              <a:t>4.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Öğe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43530" y="8965482"/>
            <a:ext cx="68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Calibri"/>
                <a:cs typeface="Calibri"/>
              </a:rPr>
              <a:t>5.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Öğe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37267" y="1286627"/>
            <a:ext cx="7721600" cy="7604125"/>
            <a:chOff x="9537267" y="1286627"/>
            <a:chExt cx="7721600" cy="7604125"/>
          </a:xfrm>
        </p:grpSpPr>
        <p:sp>
          <p:nvSpPr>
            <p:cNvPr id="8" name="object 8"/>
            <p:cNvSpPr/>
            <p:nvPr/>
          </p:nvSpPr>
          <p:spPr>
            <a:xfrm>
              <a:off x="9537255" y="1286636"/>
              <a:ext cx="7721600" cy="6079490"/>
            </a:xfrm>
            <a:custGeom>
              <a:avLst/>
              <a:gdLst/>
              <a:ahLst/>
              <a:cxnLst/>
              <a:rect l="l" t="t" r="r" b="b"/>
              <a:pathLst>
                <a:path w="7721600" h="6079490">
                  <a:moveTo>
                    <a:pt x="7721193" y="6071108"/>
                  </a:moveTo>
                  <a:lnTo>
                    <a:pt x="0" y="6071108"/>
                  </a:lnTo>
                  <a:lnTo>
                    <a:pt x="0" y="6079375"/>
                  </a:lnTo>
                  <a:lnTo>
                    <a:pt x="7721193" y="6079375"/>
                  </a:lnTo>
                  <a:lnTo>
                    <a:pt x="7721193" y="6071108"/>
                  </a:lnTo>
                  <a:close/>
                </a:path>
                <a:path w="7721600" h="6079490">
                  <a:moveTo>
                    <a:pt x="7721193" y="4553331"/>
                  </a:moveTo>
                  <a:lnTo>
                    <a:pt x="0" y="4553331"/>
                  </a:lnTo>
                  <a:lnTo>
                    <a:pt x="0" y="4561598"/>
                  </a:lnTo>
                  <a:lnTo>
                    <a:pt x="7721193" y="4561598"/>
                  </a:lnTo>
                  <a:lnTo>
                    <a:pt x="7721193" y="4553331"/>
                  </a:lnTo>
                  <a:close/>
                </a:path>
                <a:path w="7721600" h="6079490">
                  <a:moveTo>
                    <a:pt x="7721193" y="3035554"/>
                  </a:moveTo>
                  <a:lnTo>
                    <a:pt x="0" y="3035554"/>
                  </a:lnTo>
                  <a:lnTo>
                    <a:pt x="0" y="3043821"/>
                  </a:lnTo>
                  <a:lnTo>
                    <a:pt x="7721193" y="3043821"/>
                  </a:lnTo>
                  <a:lnTo>
                    <a:pt x="7721193" y="3035554"/>
                  </a:lnTo>
                  <a:close/>
                </a:path>
                <a:path w="7721600" h="6079490">
                  <a:moveTo>
                    <a:pt x="7721193" y="1517777"/>
                  </a:moveTo>
                  <a:lnTo>
                    <a:pt x="0" y="1517777"/>
                  </a:lnTo>
                  <a:lnTo>
                    <a:pt x="0" y="1526044"/>
                  </a:lnTo>
                  <a:lnTo>
                    <a:pt x="7721193" y="1526044"/>
                  </a:lnTo>
                  <a:lnTo>
                    <a:pt x="7721193" y="1517777"/>
                  </a:lnTo>
                  <a:close/>
                </a:path>
                <a:path w="7721600" h="6079490">
                  <a:moveTo>
                    <a:pt x="7721193" y="0"/>
                  </a:moveTo>
                  <a:lnTo>
                    <a:pt x="0" y="0"/>
                  </a:lnTo>
                  <a:lnTo>
                    <a:pt x="0" y="8267"/>
                  </a:lnTo>
                  <a:lnTo>
                    <a:pt x="7721193" y="8267"/>
                  </a:lnTo>
                  <a:lnTo>
                    <a:pt x="7721193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37267" y="8875518"/>
              <a:ext cx="7721600" cy="8890"/>
            </a:xfrm>
            <a:custGeom>
              <a:avLst/>
              <a:gdLst/>
              <a:ahLst/>
              <a:cxnLst/>
              <a:rect l="l" t="t" r="r" b="b"/>
              <a:pathLst>
                <a:path w="7721600" h="8890">
                  <a:moveTo>
                    <a:pt x="7721185" y="8271"/>
                  </a:moveTo>
                  <a:lnTo>
                    <a:pt x="0" y="8271"/>
                  </a:lnTo>
                  <a:lnTo>
                    <a:pt x="0" y="0"/>
                  </a:lnTo>
                  <a:lnTo>
                    <a:pt x="7721185" y="0"/>
                  </a:lnTo>
                  <a:lnTo>
                    <a:pt x="7721185" y="8271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09492" y="1351431"/>
              <a:ext cx="6175375" cy="7522845"/>
            </a:xfrm>
            <a:custGeom>
              <a:avLst/>
              <a:gdLst/>
              <a:ahLst/>
              <a:cxnLst/>
              <a:rect l="l" t="t" r="r" b="b"/>
              <a:pathLst>
                <a:path w="6175375" h="7522845">
                  <a:moveTo>
                    <a:pt x="6175235" y="0"/>
                  </a:moveTo>
                  <a:lnTo>
                    <a:pt x="4631423" y="2366035"/>
                  </a:lnTo>
                  <a:lnTo>
                    <a:pt x="3087624" y="2487371"/>
                  </a:lnTo>
                  <a:lnTo>
                    <a:pt x="1543812" y="4732083"/>
                  </a:lnTo>
                  <a:lnTo>
                    <a:pt x="0" y="5702757"/>
                  </a:lnTo>
                  <a:lnTo>
                    <a:pt x="0" y="6794779"/>
                  </a:lnTo>
                  <a:lnTo>
                    <a:pt x="0" y="7522794"/>
                  </a:lnTo>
                  <a:lnTo>
                    <a:pt x="6175235" y="7522794"/>
                  </a:lnTo>
                  <a:lnTo>
                    <a:pt x="6175235" y="5581421"/>
                  </a:lnTo>
                  <a:lnTo>
                    <a:pt x="6175235" y="2548039"/>
                  </a:lnTo>
                  <a:lnTo>
                    <a:pt x="6175235" y="0"/>
                  </a:lnTo>
                  <a:close/>
                </a:path>
              </a:pathLst>
            </a:custGeom>
            <a:solidFill>
              <a:srgbClr val="F14200">
                <a:alpha val="6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21574" y="1351485"/>
              <a:ext cx="6151880" cy="7526655"/>
            </a:xfrm>
            <a:custGeom>
              <a:avLst/>
              <a:gdLst/>
              <a:ahLst/>
              <a:cxnLst/>
              <a:rect l="l" t="t" r="r" b="b"/>
              <a:pathLst>
                <a:path w="6151880" h="7526655">
                  <a:moveTo>
                    <a:pt x="0" y="5705416"/>
                  </a:moveTo>
                  <a:lnTo>
                    <a:pt x="1531672" y="4734281"/>
                  </a:lnTo>
                  <a:lnTo>
                    <a:pt x="3075742" y="2488532"/>
                  </a:lnTo>
                  <a:lnTo>
                    <a:pt x="4619812" y="2367140"/>
                  </a:lnTo>
                  <a:lnTo>
                    <a:pt x="6151484" y="0"/>
                  </a:lnTo>
                </a:path>
                <a:path w="6151880" h="7526655">
                  <a:moveTo>
                    <a:pt x="0" y="6797942"/>
                  </a:moveTo>
                  <a:lnTo>
                    <a:pt x="1531672" y="6555158"/>
                  </a:lnTo>
                  <a:lnTo>
                    <a:pt x="3075742" y="4005930"/>
                  </a:lnTo>
                  <a:lnTo>
                    <a:pt x="4619812" y="4794977"/>
                  </a:lnTo>
                  <a:lnTo>
                    <a:pt x="6151484" y="2549228"/>
                  </a:lnTo>
                </a:path>
                <a:path w="6151880" h="7526655">
                  <a:moveTo>
                    <a:pt x="0" y="7526293"/>
                  </a:moveTo>
                  <a:lnTo>
                    <a:pt x="1531672" y="6797942"/>
                  </a:lnTo>
                  <a:lnTo>
                    <a:pt x="3075742" y="5219848"/>
                  </a:lnTo>
                  <a:lnTo>
                    <a:pt x="4619812" y="5705416"/>
                  </a:lnTo>
                  <a:lnTo>
                    <a:pt x="6151484" y="5584024"/>
                  </a:lnTo>
                </a:path>
              </a:pathLst>
            </a:custGeom>
            <a:ln w="24801">
              <a:solidFill>
                <a:srgbClr val="F14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45088" y="1132167"/>
            <a:ext cx="436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libri"/>
                <a:cs typeface="Calibri"/>
              </a:rPr>
              <a:t>125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5088" y="2649127"/>
            <a:ext cx="436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82222" y="4166097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libri"/>
                <a:cs typeface="Calibri"/>
              </a:rPr>
              <a:t>75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2222" y="568306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2222" y="7200032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19355" y="8716992"/>
            <a:ext cx="16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65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3"/>
            <a:ext cx="7962900" cy="10287000"/>
            <a:chOff x="0" y="3"/>
            <a:chExt cx="7962900" cy="10287000"/>
          </a:xfrm>
        </p:grpSpPr>
        <p:sp>
          <p:nvSpPr>
            <p:cNvPr id="19" name="object 19"/>
            <p:cNvSpPr/>
            <p:nvPr/>
          </p:nvSpPr>
          <p:spPr>
            <a:xfrm>
              <a:off x="0" y="3"/>
              <a:ext cx="7962900" cy="10287000"/>
            </a:xfrm>
            <a:custGeom>
              <a:avLst/>
              <a:gdLst/>
              <a:ahLst/>
              <a:cxnLst/>
              <a:rect l="l" t="t" r="r" b="b"/>
              <a:pathLst>
                <a:path w="7962900" h="10287000">
                  <a:moveTo>
                    <a:pt x="79628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962899" y="0"/>
                  </a:lnTo>
                  <a:lnTo>
                    <a:pt x="7962899" y="102869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072" y="3459477"/>
              <a:ext cx="7515224" cy="400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3984306"/>
            <a:ext cx="2318395" cy="23183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6939913"/>
            <a:ext cx="2318395" cy="23183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7962900" cy="10287000"/>
            <a:chOff x="0" y="0"/>
            <a:chExt cx="796290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962900" cy="10287000"/>
            </a:xfrm>
            <a:custGeom>
              <a:avLst/>
              <a:gdLst/>
              <a:ahLst/>
              <a:cxnLst/>
              <a:rect l="l" t="t" r="r" b="b"/>
              <a:pathLst>
                <a:path w="7962900" h="10287000">
                  <a:moveTo>
                    <a:pt x="79628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7962899" y="0"/>
                  </a:lnTo>
                  <a:lnTo>
                    <a:pt x="7962899" y="102869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295" y="557314"/>
              <a:ext cx="3533774" cy="45815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9911" y="1032170"/>
            <a:ext cx="2305706" cy="23057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000" y="6045581"/>
            <a:ext cx="5006340" cy="28276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1030"/>
              </a:lnSpc>
              <a:spcBef>
                <a:spcPts val="275"/>
              </a:spcBef>
            </a:pPr>
            <a:r>
              <a:rPr sz="9200" b="1" spc="495" dirty="0">
                <a:latin typeface="Calibri"/>
                <a:cs typeface="Calibri"/>
              </a:rPr>
              <a:t>Ne </a:t>
            </a:r>
            <a:r>
              <a:rPr sz="9200" b="1" spc="530" dirty="0">
                <a:latin typeface="Calibri"/>
                <a:cs typeface="Calibri"/>
              </a:rPr>
              <a:t>yapmalı?</a:t>
            </a:r>
            <a:endParaRPr sz="9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86457" y="1412379"/>
            <a:ext cx="4567555" cy="149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b="1" spc="160" dirty="0">
                <a:latin typeface="Calibri"/>
                <a:cs typeface="Calibri"/>
              </a:rPr>
              <a:t>cost.eu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165" dirty="0">
                <a:latin typeface="Calibri"/>
                <a:cs typeface="Calibri"/>
              </a:rPr>
              <a:t>sitesinden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114" dirty="0">
                <a:latin typeface="Calibri"/>
                <a:cs typeface="Calibri"/>
              </a:rPr>
              <a:t>projeleri </a:t>
            </a:r>
            <a:r>
              <a:rPr sz="2800" b="1" spc="140" dirty="0">
                <a:latin typeface="Calibri"/>
                <a:cs typeface="Calibri"/>
              </a:rPr>
              <a:t>tarayın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100" spc="80" dirty="0">
                <a:latin typeface="Calibri"/>
                <a:cs typeface="Calibri"/>
              </a:rPr>
              <a:t>Anahtar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85" dirty="0">
                <a:latin typeface="Calibri"/>
                <a:cs typeface="Calibri"/>
              </a:rPr>
              <a:t>kelimelerle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86457" y="4125082"/>
            <a:ext cx="5069840" cy="198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3915">
              <a:lnSpc>
                <a:spcPct val="107100"/>
              </a:lnSpc>
              <a:spcBef>
                <a:spcPts val="100"/>
              </a:spcBef>
            </a:pPr>
            <a:r>
              <a:rPr sz="2800" b="1" spc="185" dirty="0">
                <a:latin typeface="Calibri"/>
                <a:cs typeface="Calibri"/>
              </a:rPr>
              <a:t>Cost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175" dirty="0">
                <a:latin typeface="Calibri"/>
                <a:cs typeface="Calibri"/>
              </a:rPr>
              <a:t>websitesine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kayıt </a:t>
            </a:r>
            <a:r>
              <a:rPr sz="2800" b="1" spc="160" dirty="0">
                <a:latin typeface="Calibri"/>
                <a:cs typeface="Calibri"/>
              </a:rPr>
              <a:t>olduktan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165" dirty="0">
                <a:latin typeface="Calibri"/>
                <a:cs typeface="Calibri"/>
              </a:rPr>
              <a:t>sonra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175" dirty="0">
                <a:latin typeface="Calibri"/>
                <a:cs typeface="Calibri"/>
              </a:rPr>
              <a:t>seçtiğiniz </a:t>
            </a:r>
            <a:r>
              <a:rPr sz="2800" b="1" spc="265" dirty="0">
                <a:latin typeface="Calibri"/>
                <a:cs typeface="Calibri"/>
              </a:rPr>
              <a:t>COST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projesine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170" dirty="0">
                <a:latin typeface="Calibri"/>
                <a:cs typeface="Calibri"/>
              </a:rPr>
              <a:t>başvurun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2100" spc="95" dirty="0">
                <a:latin typeface="Calibri"/>
                <a:cs typeface="Calibri"/>
              </a:rPr>
              <a:t>sorulan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90" dirty="0">
                <a:latin typeface="Calibri"/>
                <a:cs typeface="Calibri"/>
              </a:rPr>
              <a:t>sorulara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kısa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90" dirty="0">
                <a:latin typeface="Calibri"/>
                <a:cs typeface="Calibri"/>
              </a:rPr>
              <a:t>ve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net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cevaplar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yazın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86457" y="8183378"/>
            <a:ext cx="45523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100" spc="110" dirty="0">
                <a:latin typeface="Calibri"/>
                <a:cs typeface="Calibri"/>
              </a:rPr>
              <a:t>Zoom,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yüzyüze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90" dirty="0">
                <a:latin typeface="Calibri"/>
                <a:cs typeface="Calibri"/>
              </a:rPr>
              <a:t>ve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hibrit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toplantıları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ve </a:t>
            </a:r>
            <a:r>
              <a:rPr sz="2100" spc="95" dirty="0">
                <a:latin typeface="Calibri"/>
                <a:cs typeface="Calibri"/>
              </a:rPr>
              <a:t>açılan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çağrıları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85" dirty="0">
                <a:latin typeface="Calibri"/>
                <a:cs typeface="Calibri"/>
              </a:rPr>
              <a:t>kaçırmayın</a:t>
            </a:r>
            <a:endParaRPr sz="2100">
              <a:latin typeface="Calibri"/>
              <a:cs typeface="Calibri"/>
            </a:endParaRPr>
          </a:p>
          <a:p>
            <a:pPr marL="12700" marR="331470">
              <a:lnSpc>
                <a:spcPct val="107100"/>
              </a:lnSpc>
            </a:pPr>
            <a:r>
              <a:rPr sz="2100" b="1" spc="110" dirty="0">
                <a:latin typeface="Calibri"/>
                <a:cs typeface="Calibri"/>
              </a:rPr>
              <a:t>Ve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90" dirty="0">
                <a:latin typeface="Calibri"/>
                <a:cs typeface="Calibri"/>
              </a:rPr>
              <a:t>proje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spc="114" dirty="0">
                <a:latin typeface="Calibri"/>
                <a:cs typeface="Calibri"/>
              </a:rPr>
              <a:t>fikirlerinizi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114" dirty="0">
                <a:latin typeface="Calibri"/>
                <a:cs typeface="Calibri"/>
              </a:rPr>
              <a:t>katılımcılarla </a:t>
            </a:r>
            <a:r>
              <a:rPr sz="2100" b="1" spc="130" dirty="0">
                <a:latin typeface="Calibri"/>
                <a:cs typeface="Calibri"/>
              </a:rPr>
              <a:t>paylaşın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86457" y="6774940"/>
            <a:ext cx="440245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2950" b="1" spc="165" dirty="0">
                <a:latin typeface="Calibri"/>
                <a:cs typeface="Calibri"/>
              </a:rPr>
              <a:t>Toplantılara</a:t>
            </a:r>
            <a:r>
              <a:rPr sz="2950" b="1" spc="35" dirty="0">
                <a:latin typeface="Calibri"/>
                <a:cs typeface="Calibri"/>
              </a:rPr>
              <a:t> </a:t>
            </a:r>
            <a:r>
              <a:rPr sz="2950" b="1" spc="165" dirty="0">
                <a:latin typeface="Calibri"/>
                <a:cs typeface="Calibri"/>
              </a:rPr>
              <a:t>aktif</a:t>
            </a:r>
            <a:r>
              <a:rPr sz="2950" b="1" spc="40" dirty="0">
                <a:latin typeface="Calibri"/>
                <a:cs typeface="Calibri"/>
              </a:rPr>
              <a:t> </a:t>
            </a:r>
            <a:r>
              <a:rPr sz="2950" b="1" spc="160" dirty="0">
                <a:latin typeface="Calibri"/>
                <a:cs typeface="Calibri"/>
              </a:rPr>
              <a:t>katılım </a:t>
            </a:r>
            <a:r>
              <a:rPr sz="2950" b="1" spc="145" dirty="0">
                <a:latin typeface="Calibri"/>
                <a:cs typeface="Calibri"/>
              </a:rPr>
              <a:t>gösterin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374</Words>
  <Application>Microsoft Office PowerPoint</Application>
  <PresentationFormat>Özel</PresentationFormat>
  <Paragraphs>89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Calibri</vt:lpstr>
      <vt:lpstr>Times New Roman</vt:lpstr>
      <vt:lpstr>Office Theme</vt:lpstr>
      <vt:lpstr>COST Programı</vt:lpstr>
      <vt:lpstr>COST Nedir?</vt:lpstr>
      <vt:lpstr>COST Faaliyet Alanları</vt:lpstr>
      <vt:lpstr>COST AĞ DESTEKLERİ</vt:lpstr>
      <vt:lpstr>Nereden Başlamalı?</vt:lpstr>
      <vt:lpstr>PowerPoint Sunusu</vt:lpstr>
      <vt:lpstr>Kimler başvurabilir?</vt:lpstr>
      <vt:lpstr>PowerPoint Sunusu</vt:lpstr>
      <vt:lpstr>PowerPoint Sunusu</vt:lpstr>
      <vt:lpstr>COST'U TAKİP EDİN</vt:lpstr>
      <vt:lpstr>E-posta harranpdo@harran.edu.tr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sunum</dc:title>
  <dc:creator>Sukru Esin</dc:creator>
  <cp:keywords>DAFNzt3W8QI,BADUd9saO88</cp:keywords>
  <cp:lastModifiedBy>Microsoft hesabı</cp:lastModifiedBy>
  <cp:revision>4</cp:revision>
  <dcterms:created xsi:type="dcterms:W3CDTF">2022-12-06T12:27:40Z</dcterms:created>
  <dcterms:modified xsi:type="dcterms:W3CDTF">2022-12-06T15:30:09Z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2022-11-29T00:00:00Z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2022-11-29T00:00:00Z</vt:filetime>
  </property>
</Properties>
</file>