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"/>
  </p:notesMasterIdLst>
  <p:sldIdLst>
    <p:sldId id="256" r:id="rId2"/>
  </p:sldIdLst>
  <p:sldSz cx="25203150" cy="39604950"/>
  <p:notesSz cx="6858000" cy="9144000"/>
  <p:defaultTextStyle>
    <a:defPPr>
      <a:defRPr lang="tr-TR"/>
    </a:defPPr>
    <a:lvl1pPr marL="0" algn="l" defTabSz="3703118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1pPr>
    <a:lvl2pPr marL="1851559" algn="l" defTabSz="3703118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2pPr>
    <a:lvl3pPr marL="3703118" algn="l" defTabSz="3703118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3pPr>
    <a:lvl4pPr marL="5554676" algn="l" defTabSz="3703118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4pPr>
    <a:lvl5pPr marL="7406231" algn="l" defTabSz="3703118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5pPr>
    <a:lvl6pPr marL="9257790" algn="l" defTabSz="3703118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6pPr>
    <a:lvl7pPr marL="11109348" algn="l" defTabSz="3703118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7pPr>
    <a:lvl8pPr marL="12960907" algn="l" defTabSz="3703118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8pPr>
    <a:lvl9pPr marL="14812466" algn="l" defTabSz="3703118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2474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20" d="100"/>
          <a:sy n="20" d="100"/>
        </p:scale>
        <p:origin x="-4170" y="-144"/>
      </p:cViewPr>
      <p:guideLst>
        <p:guide orient="horz" pos="12474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4339B-0496-4C7D-AF72-2B41ADDC3CD1}" type="datetimeFigureOut">
              <a:rPr lang="tr-TR" smtClean="0"/>
              <a:pPr/>
              <a:t>14.04.2017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685800"/>
            <a:ext cx="2181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41200-0E61-4A1C-A408-8EB53BA0D74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6019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70311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851559" algn="l" defTabSz="370311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3703118" algn="l" defTabSz="370311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5554676" algn="l" defTabSz="370311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7406231" algn="l" defTabSz="370311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9257790" algn="l" defTabSz="370311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11109348" algn="l" defTabSz="370311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12960907" algn="l" defTabSz="370311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14812466" algn="l" defTabSz="370311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2338388" y="685800"/>
            <a:ext cx="2181225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41200-0E61-4A1C-A408-8EB53BA0D748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55460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2331463"/>
            <a:ext cx="25203150" cy="1727348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32" tIns="185166" rIns="370332" bIns="185166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25203150" cy="223314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32" tIns="185166" rIns="370332" bIns="185166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5317096"/>
            <a:ext cx="25203150" cy="132016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32" tIns="185166" rIns="370332" bIns="185166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9241155"/>
            <a:ext cx="25203150" cy="29483685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32" tIns="185166" rIns="370332" bIns="185166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2147" y="29178450"/>
            <a:ext cx="15537009" cy="5094237"/>
          </a:xfrm>
        </p:spPr>
        <p:txBody>
          <a:bodyPr>
            <a:normAutofit/>
          </a:bodyPr>
          <a:lstStyle>
            <a:lvl1pPr marL="0" indent="0" algn="l">
              <a:buNone/>
              <a:defRPr sz="8900">
                <a:solidFill>
                  <a:schemeClr val="tx2"/>
                </a:solidFill>
              </a:defRPr>
            </a:lvl1pPr>
            <a:lvl2pPr marL="185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5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258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109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813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3459" y="18088978"/>
            <a:ext cx="19777061" cy="10355539"/>
          </a:xfrm>
          <a:effectLst/>
        </p:spPr>
        <p:txBody>
          <a:bodyPr>
            <a:noAutofit/>
          </a:bodyPr>
          <a:lstStyle>
            <a:lvl1pPr marL="2592324" indent="-1851660" algn="l">
              <a:defRPr sz="219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50656" y="4224522"/>
            <a:ext cx="17642205" cy="2006650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0045" y="2174388"/>
            <a:ext cx="5670709" cy="30251408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62088" y="4224525"/>
            <a:ext cx="13310722" cy="2826706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3150394" y="4224528"/>
            <a:ext cx="17642205" cy="200665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2331463"/>
            <a:ext cx="25203150" cy="1727348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32" tIns="185166" rIns="370332" bIns="185166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5203150" cy="223314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32" tIns="185166" rIns="370332" bIns="185166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5317096"/>
            <a:ext cx="25203150" cy="132016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32" tIns="185166" rIns="370332" bIns="185166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9241155"/>
            <a:ext cx="25203150" cy="29483685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32" tIns="185166" rIns="370332" bIns="185166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3994" y="12547042"/>
            <a:ext cx="16445623" cy="13994823"/>
          </a:xfrm>
          <a:effectLst/>
        </p:spPr>
        <p:txBody>
          <a:bodyPr anchor="b"/>
          <a:lstStyle>
            <a:lvl1pPr algn="r">
              <a:defRPr sz="18600" b="1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74345" y="26608376"/>
            <a:ext cx="16456174" cy="4824782"/>
          </a:xfrm>
        </p:spPr>
        <p:txBody>
          <a:bodyPr anchor="t"/>
          <a:lstStyle>
            <a:lvl1pPr marL="0" indent="0" algn="r">
              <a:buNone/>
              <a:defRPr sz="8100">
                <a:solidFill>
                  <a:schemeClr val="tx2"/>
                </a:solidFill>
              </a:defRPr>
            </a:lvl1pPr>
            <a:lvl2pPr marL="185166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marL="370332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 marL="555498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40664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25830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10996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296162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81328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14.04.2017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150391" y="4224522"/>
            <a:ext cx="9224353" cy="200665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12803200" y="4224528"/>
            <a:ext cx="9224353" cy="200665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50394" y="4224528"/>
            <a:ext cx="9224353" cy="369462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97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1851660" indent="0">
              <a:buNone/>
              <a:defRPr sz="8100" b="1"/>
            </a:lvl2pPr>
            <a:lvl3pPr marL="3703320" indent="0">
              <a:buNone/>
              <a:defRPr sz="7300" b="1"/>
            </a:lvl3pPr>
            <a:lvl4pPr marL="5554980" indent="0">
              <a:buNone/>
              <a:defRPr sz="6500" b="1"/>
            </a:lvl4pPr>
            <a:lvl5pPr marL="7406640" indent="0">
              <a:buNone/>
              <a:defRPr sz="6500" b="1"/>
            </a:lvl5pPr>
            <a:lvl6pPr marL="9258300" indent="0">
              <a:buNone/>
              <a:defRPr sz="6500" b="1"/>
            </a:lvl6pPr>
            <a:lvl7pPr marL="11109960" indent="0">
              <a:buNone/>
              <a:defRPr sz="6500" b="1"/>
            </a:lvl7pPr>
            <a:lvl8pPr marL="12961620" indent="0">
              <a:buNone/>
              <a:defRPr sz="6500" b="1"/>
            </a:lvl8pPr>
            <a:lvl9pPr marL="14813280" indent="0">
              <a:buNone/>
              <a:defRPr sz="65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7457" y="8086888"/>
            <a:ext cx="9224353" cy="15841980"/>
          </a:xfrm>
        </p:spPr>
        <p:txBody>
          <a:bodyPr>
            <a:normAutofit/>
          </a:bodyPr>
          <a:lstStyle>
            <a:lvl1pPr>
              <a:defRPr sz="7300"/>
            </a:lvl1pPr>
            <a:lvl2pPr>
              <a:defRPr sz="7300"/>
            </a:lvl2pPr>
            <a:lvl3pPr>
              <a:defRPr sz="65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09126" y="4224528"/>
            <a:ext cx="9224353" cy="369462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97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1851660" indent="0">
              <a:buNone/>
              <a:defRPr sz="8100" b="1"/>
            </a:lvl2pPr>
            <a:lvl3pPr marL="3703320" indent="0">
              <a:buNone/>
              <a:defRPr sz="7300" b="1"/>
            </a:lvl3pPr>
            <a:lvl4pPr marL="5554980" indent="0">
              <a:buNone/>
              <a:defRPr sz="6500" b="1"/>
            </a:lvl4pPr>
            <a:lvl5pPr marL="7406640" indent="0">
              <a:buNone/>
              <a:defRPr sz="6500" b="1"/>
            </a:lvl5pPr>
            <a:lvl6pPr marL="9258300" indent="0">
              <a:buNone/>
              <a:defRPr sz="6500" b="1"/>
            </a:lvl6pPr>
            <a:lvl7pPr marL="11109960" indent="0">
              <a:buNone/>
              <a:defRPr sz="6500" b="1"/>
            </a:lvl7pPr>
            <a:lvl8pPr marL="12961620" indent="0">
              <a:buNone/>
              <a:defRPr sz="6500" b="1"/>
            </a:lvl8pPr>
            <a:lvl9pPr marL="14813280" indent="0">
              <a:buNone/>
              <a:defRPr sz="6500" b="1"/>
            </a:lvl9pPr>
          </a:lstStyle>
          <a:p>
            <a:pPr marL="0" lvl="0" indent="0" algn="ctr" defTabSz="3703320" rtl="0" eaLnBrk="1" latinLnBrk="0" hangingPunct="1">
              <a:spcBef>
                <a:spcPct val="20000"/>
              </a:spcBef>
              <a:spcAft>
                <a:spcPts val="1215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2850" y="8079410"/>
            <a:ext cx="9224353" cy="15841980"/>
          </a:xfrm>
        </p:spPr>
        <p:txBody>
          <a:bodyPr>
            <a:normAutofit/>
          </a:bodyPr>
          <a:lstStyle>
            <a:lvl1pPr>
              <a:defRPr sz="7300"/>
            </a:lvl1pPr>
            <a:lvl2pPr>
              <a:defRPr sz="7300"/>
            </a:lvl2pPr>
            <a:lvl3pPr>
              <a:defRPr sz="65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14.04.2017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14.04.2017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14.04.2017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2757" y="12761598"/>
            <a:ext cx="10021959" cy="7267797"/>
          </a:xfrm>
          <a:effectLst/>
        </p:spPr>
        <p:txBody>
          <a:bodyPr anchor="b">
            <a:noAutofit/>
          </a:bodyPr>
          <a:lstStyle>
            <a:lvl1pPr marL="925830" indent="-925830" algn="l">
              <a:defRPr sz="11300" b="1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0877" y="4224528"/>
            <a:ext cx="11072091" cy="28267066"/>
          </a:xfrm>
        </p:spPr>
        <p:txBody>
          <a:bodyPr anchor="ctr"/>
          <a:lstStyle>
            <a:lvl1pPr>
              <a:defRPr sz="89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57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5077" y="20199807"/>
            <a:ext cx="9339994" cy="12355716"/>
          </a:xfrm>
        </p:spPr>
        <p:txBody>
          <a:bodyPr/>
          <a:lstStyle>
            <a:lvl1pPr marL="0" indent="0">
              <a:buNone/>
              <a:defRPr sz="5700"/>
            </a:lvl1pPr>
            <a:lvl2pPr marL="1851660" indent="0">
              <a:buNone/>
              <a:defRPr sz="4900"/>
            </a:lvl2pPr>
            <a:lvl3pPr marL="3703320" indent="0">
              <a:buNone/>
              <a:defRPr sz="4100"/>
            </a:lvl3pPr>
            <a:lvl4pPr marL="5554980" indent="0">
              <a:buNone/>
              <a:defRPr sz="3600"/>
            </a:lvl4pPr>
            <a:lvl5pPr marL="7406640" indent="0">
              <a:buNone/>
              <a:defRPr sz="3600"/>
            </a:lvl5pPr>
            <a:lvl6pPr marL="9258300" indent="0">
              <a:buNone/>
              <a:defRPr sz="3600"/>
            </a:lvl6pPr>
            <a:lvl7pPr marL="11109960" indent="0">
              <a:buNone/>
              <a:defRPr sz="3600"/>
            </a:lvl7pPr>
            <a:lvl8pPr marL="12961620" indent="0">
              <a:buNone/>
              <a:defRPr sz="3600"/>
            </a:lvl8pPr>
            <a:lvl9pPr marL="14813280" indent="0">
              <a:buNone/>
              <a:defRPr sz="3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14.04.2017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2331463"/>
            <a:ext cx="25203150" cy="1727348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32" tIns="185166" rIns="370332" bIns="185166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25203150" cy="223314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32" tIns="185166" rIns="370332" bIns="185166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5317096"/>
            <a:ext cx="25203150" cy="132016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32" tIns="185166" rIns="370332" bIns="185166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9241155"/>
            <a:ext cx="25203150" cy="29483685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32" tIns="185166" rIns="370332" bIns="185166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334701" y="6600825"/>
            <a:ext cx="11341418" cy="18063080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8100"/>
            </a:lvl1pPr>
            <a:lvl2pPr marL="1851660" indent="0">
              <a:buNone/>
              <a:defRPr sz="11300"/>
            </a:lvl2pPr>
            <a:lvl3pPr marL="3703320" indent="0">
              <a:buNone/>
              <a:defRPr sz="9700"/>
            </a:lvl3pPr>
            <a:lvl4pPr marL="5554980" indent="0">
              <a:buNone/>
              <a:defRPr sz="8100"/>
            </a:lvl4pPr>
            <a:lvl5pPr marL="7406640" indent="0">
              <a:buNone/>
              <a:defRPr sz="8100"/>
            </a:lvl5pPr>
            <a:lvl6pPr marL="9258300" indent="0">
              <a:buNone/>
              <a:defRPr sz="8100"/>
            </a:lvl6pPr>
            <a:lvl7pPr marL="11109960" indent="0">
              <a:buNone/>
              <a:defRPr sz="8100"/>
            </a:lvl7pPr>
            <a:lvl8pPr marL="12961620" indent="0">
              <a:buNone/>
              <a:defRPr sz="8100"/>
            </a:lvl8pPr>
            <a:lvl9pPr marL="14813280" indent="0">
              <a:buNone/>
              <a:defRPr sz="81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676" y="5835556"/>
            <a:ext cx="10181902" cy="12491441"/>
          </a:xfrm>
        </p:spPr>
        <p:txBody>
          <a:bodyPr anchor="b"/>
          <a:lstStyle>
            <a:lvl1pPr marL="740664" indent="-740664">
              <a:buFont typeface="Georgia" pitchFamily="18" charset="0"/>
              <a:buChar char="*"/>
              <a:defRPr sz="6500"/>
            </a:lvl1pPr>
            <a:lvl2pPr marL="1851660" indent="0">
              <a:buNone/>
              <a:defRPr sz="4900"/>
            </a:lvl2pPr>
            <a:lvl3pPr marL="3703320" indent="0">
              <a:buNone/>
              <a:defRPr sz="4100"/>
            </a:lvl3pPr>
            <a:lvl4pPr marL="5554980" indent="0">
              <a:buNone/>
              <a:defRPr sz="3600"/>
            </a:lvl4pPr>
            <a:lvl5pPr marL="7406640" indent="0">
              <a:buNone/>
              <a:defRPr sz="3600"/>
            </a:lvl5pPr>
            <a:lvl6pPr marL="9258300" indent="0">
              <a:buNone/>
              <a:defRPr sz="3600"/>
            </a:lvl6pPr>
            <a:lvl7pPr marL="11109960" indent="0">
              <a:buNone/>
              <a:defRPr sz="3600"/>
            </a:lvl7pPr>
            <a:lvl8pPr marL="12961620" indent="0">
              <a:buNone/>
              <a:defRPr sz="3600"/>
            </a:lvl8pPr>
            <a:lvl9pPr marL="14813280" indent="0">
              <a:buNone/>
              <a:defRPr sz="3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14.04.2017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4532" y="25782031"/>
            <a:ext cx="17594627" cy="6600825"/>
          </a:xfrm>
        </p:spPr>
        <p:txBody>
          <a:bodyPr anchor="b">
            <a:noAutofit/>
          </a:bodyPr>
          <a:lstStyle>
            <a:lvl1pPr algn="l">
              <a:defRPr sz="186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9483685"/>
            <a:ext cx="25203150" cy="10121265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32" tIns="185166" rIns="370332" bIns="185166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5203150" cy="2948368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32" tIns="185166" rIns="370332" bIns="185166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1761956"/>
            <a:ext cx="25203150" cy="132016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32" tIns="185166" rIns="370332" bIns="185166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9241155"/>
            <a:ext cx="25203150" cy="29483685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32" tIns="185166" rIns="370332" bIns="185166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2754" y="25249270"/>
            <a:ext cx="17950108" cy="6600825"/>
          </a:xfrm>
          <a:prstGeom prst="rect">
            <a:avLst/>
          </a:prstGeom>
          <a:effectLst/>
        </p:spPr>
        <p:txBody>
          <a:bodyPr vert="horz" lIns="370332" tIns="185166" rIns="370332" bIns="185166" rtlCol="0" anchor="t" anchorCtr="0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50394" y="4228802"/>
            <a:ext cx="17642205" cy="20066508"/>
          </a:xfrm>
          <a:prstGeom prst="rect">
            <a:avLst/>
          </a:prstGeom>
        </p:spPr>
        <p:txBody>
          <a:bodyPr vert="horz" lIns="370332" tIns="185166" rIns="370332" bIns="185166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012126" y="35644458"/>
            <a:ext cx="6930866" cy="2108597"/>
          </a:xfrm>
          <a:prstGeom prst="rect">
            <a:avLst/>
          </a:prstGeom>
        </p:spPr>
        <p:txBody>
          <a:bodyPr vert="horz" lIns="370332" tIns="185166" rIns="370332" bIns="185166" rtlCol="0" anchor="ctr"/>
          <a:lstStyle>
            <a:lvl1pPr algn="r">
              <a:defRPr sz="4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14.04.2017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60156" y="35644458"/>
            <a:ext cx="9241158" cy="2108597"/>
          </a:xfrm>
          <a:prstGeom prst="rect">
            <a:avLst/>
          </a:prstGeom>
        </p:spPr>
        <p:txBody>
          <a:bodyPr vert="horz" lIns="370332" tIns="185166" rIns="370332" bIns="185166" rtlCol="0" anchor="ctr"/>
          <a:lstStyle>
            <a:lvl1pPr algn="l">
              <a:defRPr sz="4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01313" y="35644458"/>
            <a:ext cx="5040630" cy="2108597"/>
          </a:xfrm>
          <a:prstGeom prst="rect">
            <a:avLst/>
          </a:prstGeom>
        </p:spPr>
        <p:txBody>
          <a:bodyPr vert="horz" lIns="370332" tIns="185166" rIns="370332" bIns="185166" rtlCol="0" anchor="ctr"/>
          <a:lstStyle>
            <a:lvl1pPr algn="ctr">
              <a:defRPr sz="49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marL="1296162" indent="-1296162" algn="r" defTabSz="370332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18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925830" indent="-740664" algn="l" defTabSz="3703320" rtl="0" eaLnBrk="1" latinLnBrk="0" hangingPunct="1">
        <a:spcBef>
          <a:spcPct val="20000"/>
        </a:spcBef>
        <a:spcAft>
          <a:spcPts val="121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8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221992" indent="-740664" algn="l" defTabSz="3703320" rtl="0" eaLnBrk="1" latinLnBrk="0" hangingPunct="1">
        <a:spcBef>
          <a:spcPct val="20000"/>
        </a:spcBef>
        <a:spcAft>
          <a:spcPts val="121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8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3332988" indent="-740664" algn="l" defTabSz="3703320" rtl="0" eaLnBrk="1" latinLnBrk="0" hangingPunct="1">
        <a:spcBef>
          <a:spcPct val="20000"/>
        </a:spcBef>
        <a:spcAft>
          <a:spcPts val="121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7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4443984" indent="-740664" algn="l" defTabSz="3703320" rtl="0" eaLnBrk="1" latinLnBrk="0" hangingPunct="1">
        <a:spcBef>
          <a:spcPct val="20000"/>
        </a:spcBef>
        <a:spcAft>
          <a:spcPts val="121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6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5629046" indent="-740664" algn="l" defTabSz="3703320" rtl="0" eaLnBrk="1" latinLnBrk="0" hangingPunct="1">
        <a:spcBef>
          <a:spcPct val="20000"/>
        </a:spcBef>
        <a:spcAft>
          <a:spcPts val="121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5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6740042" indent="-740664" algn="l" defTabSz="3703320" rtl="0" eaLnBrk="1" latinLnBrk="0" hangingPunct="1">
        <a:spcBef>
          <a:spcPct val="20000"/>
        </a:spcBef>
        <a:spcAft>
          <a:spcPts val="121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5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7962138" indent="-740664" algn="l" defTabSz="3703320" rtl="0" eaLnBrk="1" latinLnBrk="0" hangingPunct="1">
        <a:spcBef>
          <a:spcPct val="20000"/>
        </a:spcBef>
        <a:spcAft>
          <a:spcPts val="121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5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9258300" indent="-740664" algn="l" defTabSz="3703320" rtl="0" eaLnBrk="1" latinLnBrk="0" hangingPunct="1">
        <a:spcBef>
          <a:spcPct val="20000"/>
        </a:spcBef>
        <a:spcAft>
          <a:spcPts val="121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5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0480396" indent="-740664" algn="l" defTabSz="3703320" rtl="0" eaLnBrk="1" latinLnBrk="0" hangingPunct="1">
        <a:spcBef>
          <a:spcPct val="20000"/>
        </a:spcBef>
        <a:spcAft>
          <a:spcPts val="121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5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70332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55498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25830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10996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96162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81328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Yuvarlatılmış Dikdörtgen 5"/>
          <p:cNvSpPr/>
          <p:nvPr/>
        </p:nvSpPr>
        <p:spPr>
          <a:xfrm>
            <a:off x="4696134" y="300038"/>
            <a:ext cx="16561840" cy="4074929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prstMaterial="metal">
            <a:bevelB w="254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5386337" y="442777"/>
            <a:ext cx="157388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9600" dirty="0" smtClean="0">
                <a:latin typeface="Calibri" panose="020F0502020204030204" pitchFamily="34" charset="0"/>
              </a:rPr>
              <a:t>HARRAN I. </a:t>
            </a:r>
            <a:r>
              <a:rPr lang="tr-TR" sz="9600" dirty="0" smtClean="0">
                <a:latin typeface="Calibri" panose="020F0502020204030204" pitchFamily="34" charset="0"/>
              </a:rPr>
              <a:t>ULUSLARARASI </a:t>
            </a:r>
          </a:p>
          <a:p>
            <a:pPr algn="ctr"/>
            <a:r>
              <a:rPr lang="tr-TR" sz="9600" dirty="0" smtClean="0">
                <a:latin typeface="Calibri" panose="020F0502020204030204" pitchFamily="34" charset="0"/>
              </a:rPr>
              <a:t>AR-GE PROJE </a:t>
            </a:r>
            <a:r>
              <a:rPr lang="tr-TR" sz="9600" dirty="0" smtClean="0">
                <a:latin typeface="Calibri" panose="020F0502020204030204" pitchFamily="34" charset="0"/>
              </a:rPr>
              <a:t>PAZARI</a:t>
            </a:r>
          </a:p>
          <a:p>
            <a:pPr algn="ctr"/>
            <a:r>
              <a:rPr lang="tr-TR" sz="6000" dirty="0" smtClean="0">
                <a:latin typeface="Calibri" panose="020F0502020204030204" pitchFamily="34" charset="0"/>
              </a:rPr>
              <a:t>12 MAYIS 2017 , ŞANLIURFA</a:t>
            </a:r>
            <a:endParaRPr lang="tr-TR" sz="6000" dirty="0">
              <a:latin typeface="Calibri" panose="020F0502020204030204" pitchFamily="34" charset="0"/>
            </a:endParaRPr>
          </a:p>
        </p:txBody>
      </p:sp>
      <p:sp>
        <p:nvSpPr>
          <p:cNvPr id="11" name="Yuvarlatılmış Dikdörtgen 10"/>
          <p:cNvSpPr/>
          <p:nvPr/>
        </p:nvSpPr>
        <p:spPr>
          <a:xfrm>
            <a:off x="1688762" y="17326096"/>
            <a:ext cx="10585176" cy="137997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3" name="Yuvarlatılmış Dikdörtgen 42"/>
          <p:cNvSpPr/>
          <p:nvPr/>
        </p:nvSpPr>
        <p:spPr>
          <a:xfrm>
            <a:off x="1688762" y="7994097"/>
            <a:ext cx="10585176" cy="88823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Yuvarlatılmış Dikdörtgen 43"/>
          <p:cNvSpPr/>
          <p:nvPr/>
        </p:nvSpPr>
        <p:spPr>
          <a:xfrm>
            <a:off x="13664783" y="7994097"/>
            <a:ext cx="10585176" cy="130566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Metin kutusu 20"/>
          <p:cNvSpPr txBox="1"/>
          <p:nvPr/>
        </p:nvSpPr>
        <p:spPr>
          <a:xfrm>
            <a:off x="2017590" y="8883004"/>
            <a:ext cx="9927519" cy="7104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5400" b="1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ÖZET</a:t>
            </a:r>
            <a:r>
              <a:rPr lang="en-US" sz="5400" b="1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Calibri, 54 points, bold</a:t>
            </a:r>
          </a:p>
          <a:p>
            <a:pPr algn="just">
              <a:spcBef>
                <a:spcPts val="2538"/>
              </a:spcBef>
            </a:pP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Text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in Calibri,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Text in Calibri,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 Text in Calibri,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 Text in Calibri,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 Text in Calibri,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Text in Calibri,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Text in Calibri,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Text in Calibri,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Text in Calibri,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Text in Calibri,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endParaRPr lang="tr-TR" sz="4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2538"/>
              </a:spcBef>
            </a:pPr>
            <a:r>
              <a:rPr lang="tr-TR" sz="4000" b="1" dirty="0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Anahtar Kelimeler: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Caption in Calibri, 36 points, bold. </a:t>
            </a:r>
            <a:endParaRPr lang="tr-TR" sz="4000" b="1" dirty="0">
              <a:latin typeface="Calibri" pitchFamily="34" charset="0"/>
            </a:endParaRPr>
          </a:p>
        </p:txBody>
      </p:sp>
      <p:sp>
        <p:nvSpPr>
          <p:cNvPr id="35" name="Dikdörtgen 34"/>
          <p:cNvSpPr/>
          <p:nvPr/>
        </p:nvSpPr>
        <p:spPr>
          <a:xfrm>
            <a:off x="2017590" y="18484393"/>
            <a:ext cx="9927520" cy="6383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tr-TR" sz="5400" b="1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AMAÇ/ÖZGÜN DEĞER</a:t>
            </a:r>
            <a:r>
              <a:rPr lang="en-US" sz="5400" b="1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Calibri, 54 points, bold</a:t>
            </a:r>
          </a:p>
          <a:p>
            <a:pPr lvl="0" algn="just">
              <a:spcBef>
                <a:spcPts val="2538"/>
              </a:spcBef>
            </a:pPr>
            <a:r>
              <a:rPr lang="tr-TR" sz="40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en-US" sz="40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Text in Calibri, 40 points, Bold. Text in Calibri, 40 points, Bold.  Text in Calibri, 40 points, Bold.  Text in Calibri, 40 points, Bold.  Text in Calibri, 40 points, Bold. </a:t>
            </a:r>
            <a:r>
              <a:rPr lang="en-US" sz="4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Text in Calibri, 40 points, Bold.  Text in Calibri, 40 points, </a:t>
            </a:r>
            <a:r>
              <a:rPr lang="en-US" sz="40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Bold.</a:t>
            </a:r>
            <a:r>
              <a:rPr lang="en-US" sz="4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Text in Calibri, 40 points, Bold.  Text in Calibri, 40 points, B</a:t>
            </a:r>
            <a:r>
              <a:rPr lang="en-US" sz="40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endParaRPr lang="en-US" sz="40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6" name="Dikdörtgen 35"/>
          <p:cNvSpPr/>
          <p:nvPr/>
        </p:nvSpPr>
        <p:spPr>
          <a:xfrm>
            <a:off x="2602064" y="29737837"/>
            <a:ext cx="8772283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Resim</a:t>
            </a:r>
            <a:r>
              <a:rPr lang="en-US" sz="3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3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3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800" dirty="0">
                <a:latin typeface="Calibri" pitchFamily="34" charset="0"/>
                <a:ea typeface="Calibri" pitchFamily="34" charset="0"/>
                <a:cs typeface="Calibri" pitchFamily="34" charset="0"/>
              </a:rPr>
              <a:t>Yazı stili </a:t>
            </a:r>
            <a:r>
              <a:rPr lang="tr-TR" sz="3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calibri</a:t>
            </a:r>
            <a:r>
              <a:rPr lang="tr-TR" sz="3800" dirty="0">
                <a:latin typeface="Calibri" pitchFamily="34" charset="0"/>
                <a:ea typeface="Calibri" pitchFamily="34" charset="0"/>
                <a:cs typeface="Calibri" pitchFamily="34" charset="0"/>
              </a:rPr>
              <a:t>, yazı boyu </a:t>
            </a:r>
            <a:r>
              <a:rPr lang="tr-TR" sz="3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38  </a:t>
            </a:r>
            <a:r>
              <a:rPr lang="tr-TR" sz="3800" dirty="0">
                <a:latin typeface="Calibri" pitchFamily="34" charset="0"/>
                <a:ea typeface="Calibri" pitchFamily="34" charset="0"/>
                <a:cs typeface="Calibri" pitchFamily="34" charset="0"/>
              </a:rPr>
              <a:t>ve resim 300 </a:t>
            </a:r>
            <a:r>
              <a:rPr lang="tr-TR" sz="3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dpi</a:t>
            </a:r>
            <a:r>
              <a:rPr lang="tr-TR" sz="3800" dirty="0">
                <a:latin typeface="Calibri" pitchFamily="34" charset="0"/>
                <a:ea typeface="Calibri" pitchFamily="34" charset="0"/>
                <a:cs typeface="Calibri" pitchFamily="34" charset="0"/>
              </a:rPr>
              <a:t> kalitesinde olacaktır</a:t>
            </a:r>
            <a:r>
              <a:rPr lang="en-US" sz="3800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</a:p>
          <a:p>
            <a:endParaRPr lang="en-US" sz="3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1" name="Yuvarlatılmış Dikdörtgen 50"/>
          <p:cNvSpPr/>
          <p:nvPr/>
        </p:nvSpPr>
        <p:spPr>
          <a:xfrm>
            <a:off x="13664783" y="34570632"/>
            <a:ext cx="10585176" cy="417833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2" name="Yuvarlatılmış Dikdörtgen 51"/>
          <p:cNvSpPr/>
          <p:nvPr/>
        </p:nvSpPr>
        <p:spPr>
          <a:xfrm>
            <a:off x="13664783" y="21676292"/>
            <a:ext cx="10585176" cy="122956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3" name="Yuvarlatılmış Dikdörtgen 52"/>
          <p:cNvSpPr/>
          <p:nvPr/>
        </p:nvSpPr>
        <p:spPr>
          <a:xfrm>
            <a:off x="1688762" y="31836195"/>
            <a:ext cx="10585176" cy="69127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7" name="Text Box 7"/>
          <p:cNvSpPr txBox="1">
            <a:spLocks noChangeArrowheads="1"/>
          </p:cNvSpPr>
          <p:nvPr/>
        </p:nvSpPr>
        <p:spPr bwMode="auto">
          <a:xfrm>
            <a:off x="2020462" y="32514992"/>
            <a:ext cx="9924648" cy="3920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457200" tIns="45267" rIns="457200" bIns="45267">
            <a:spAutoFit/>
          </a:bodyPr>
          <a:lstStyle>
            <a:lvl1pPr defTabSz="908050">
              <a:defRPr sz="4000" b="1">
                <a:solidFill>
                  <a:srgbClr val="003399"/>
                </a:solidFill>
                <a:latin typeface="Arial" charset="0"/>
              </a:defRPr>
            </a:lvl1pPr>
            <a:lvl2pPr marL="742950" indent="-285750" defTabSz="908050">
              <a:defRPr sz="4000" b="1">
                <a:solidFill>
                  <a:srgbClr val="003399"/>
                </a:solidFill>
                <a:latin typeface="Arial" charset="0"/>
              </a:defRPr>
            </a:lvl2pPr>
            <a:lvl3pPr marL="1143000" indent="-228600" defTabSz="908050">
              <a:defRPr sz="4000" b="1">
                <a:solidFill>
                  <a:srgbClr val="003399"/>
                </a:solidFill>
                <a:latin typeface="Arial" charset="0"/>
              </a:defRPr>
            </a:lvl3pPr>
            <a:lvl4pPr marL="1600200" indent="-228600" defTabSz="908050">
              <a:defRPr sz="4000" b="1">
                <a:solidFill>
                  <a:srgbClr val="003399"/>
                </a:solidFill>
                <a:latin typeface="Arial" charset="0"/>
              </a:defRPr>
            </a:lvl4pPr>
            <a:lvl5pPr marL="2057400" indent="-228600" defTabSz="908050">
              <a:defRPr sz="4000" b="1">
                <a:solidFill>
                  <a:srgbClr val="003399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</a:defRPr>
            </a:lvl9pPr>
          </a:lstStyle>
          <a:p>
            <a:pPr algn="just"/>
            <a:r>
              <a:rPr lang="tr-TR" sz="5400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YÖNTEM/MATERYAL ve METOT</a:t>
            </a:r>
            <a:r>
              <a:rPr lang="en-US" sz="5400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5400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Calibri, 54 points, bold</a:t>
            </a:r>
          </a:p>
          <a:p>
            <a:pPr algn="just">
              <a:spcBef>
                <a:spcPts val="2538"/>
              </a:spcBef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b="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Text in Calibri, </a:t>
            </a:r>
            <a:r>
              <a:rPr lang="en-US" b="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b="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points, Bold. Text in Calibri, </a:t>
            </a:r>
            <a:r>
              <a:rPr lang="en-US" b="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b="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points, Bold. 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b="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Text in Calibri, </a:t>
            </a:r>
            <a:r>
              <a:rPr lang="en-US" b="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b="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points, Bold</a:t>
            </a:r>
            <a:r>
              <a:rPr lang="en-US" b="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..</a:t>
            </a:r>
            <a:r>
              <a:rPr lang="en-US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endParaRPr lang="en-US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8" name="AutoShape 16" descr="data:image/jpeg;base64,/9j/4AAQSkZJRgABAQAAAQABAAD/2wCEAAkGBwgHBgkIBwgWFhUWGBoaGRgWGSIdHhogHh4fKh0gISEhJTQhICYmICIhJT0tJjIrOjo6KR83ODYvPSstLi8BCgoKBQUFDgUFDisZExkrKysrKysrKysrKysrKysrKysrKysrKysrKysrKysrKysrKysrKysrKysrKysrKysrK//AABEIAI4BXgMBIgACEQEDEQH/xAAbAAEAAwEBAQEAAAAAAAAAAAAABQYHBAMCAf/EAEcQAAEDAwMBBAMJDQcFAAAAAAEAAgMEBREGEiExBxNBUSJh0RQXMlZxgZGSkxUWIzQ2N0JVdHWxstIIV3KUs7TxM1KCofD/xAAUAQEAAAAAAAAAAAAAAAAAAAAA/8QAFBEBAAAAAAAAAAAAAAAAAAAAAP/aAAwDAQACEQMRAD8A3FERAREQEREBERAREQEREBERAREQEREBERAREQEREBERAREQEREBERAREQEREBERAREQEVM7Q79fLBS0tTb2whj54oiXbnPIeRkjo1vQtx6XBByOiuaAiIgIiICIiAiIgIiICIiAiLxrallHSS1MjHENBOGNL3H1BrQST8iD2RZTqPtLvNJrq0achsxgbJNC1z5sFz2PkaMsDTtaPhDOXH/CQQtWQEREBERAREQEREBERAREQEREBERAREQEREBERAREQEREFD7ZPydt37ZT/wAxV8VC7XBLVWmgpKSkmkeKmCQiOF78NaTk5a0jj2eYV4pp2VMDZog7Bz8JpaeDjo4Aj5wg9UREBERAREQEREBERAREQEREGIdqv56dHfLS/wC5ctvWIdqv56dHfLS/7ly29AREQEREBERAREQERRN+1LZdOthN6uLIt+du48nHXAHPHn8iCWRctruVFdqGKuttS2SN/wAFzTkHz+g8YXUgIiICIiAiIgIiICIua5XCktdDNXXGobHGwZc5xwB/yeAPE4AQdKKIsOp7JqIzCy3JkpZjcGnkZ6cHlS6AuS43S3WtjH3OviiDjgGV7WAnyG4jPC61HXmx2u+RRxXigZK1py0PGQD5oOf77dNfGGl+3j/qX4dXaZAydRUv28f9S4/e+0h8XKf6gT3vtIfF2n+oEFla4OaHNOQfEL9XyxrWMaxgwAMBfSAiIgIqX2n3C62DTtTe7Xee6LNv4N8bXsdnjA9HcHEkckkeoZyODs1qdV6msLbvfby6MPJ7tkUMbSWjGHEvYeCc8AeRz4INDREQEREBERARF8yFzY3OYzJAOB0z6kGJdqv56dHfLS/7ly29ZRrXR+pr/rq0aio6KFrabusMfNgv7uQvPIYQ3OcePn6lqNLLNLGXVFPsOem4Hjz4QeyIiAq1rbU8+m2WptLQCZ9TUMgaHSd2AX5wSdruM+pWVUDtW/HdF/vOn/iUFltNZqGer2XazQxMwfSZUGQ58BtMbfpyppEQEREBRTdP259bUV1bSsllfwXPaDho+CwZzgAeWMncepKlVF3u7e4BFTUkXeVEuRFEDjOOr3H9FjcjLsHwABJDSFN7PbTHZNc6qt9ncfcje6IZuBayVwy4AeBA4+QAHoFoyibBbY7JQR089QHSyOLpZD6JmlI9J2M+Q6DoAB0ClkBERARc81dRwVcFJNVMbJJnYxzgHP2jLtrTy7A5OF0ICIiAiIgKOuVnpLrUU77jE2RkZ3NY4ZG/PDvIkeGfMqRXNca6mtlFLWVsoaxo5Py8AADkknAAGSSQBklBnmrrFSW3tB0pcLAzuqiabZKyMhofC1uXkt8cNGM/J1O1aPVvnZSzPpIg94aS1rnbQ444Bdg4BPjgqEs9JUT189/vDNji3bDG7rDFwSHHpue4Bx8vRbk4yp9rmvaHMOQehCCj33V+otP09PU3TTkIY+VkWWVRcQXnAOO5H8Vd3u2Mc4g8DPHJVF7ZPybt/wC2U/8AMVfEFAvlj1zc46i527UggfjMVM1g2YGCA97udx5ycYzjwUz2e6kqNUadFZXUvdzMe6KVoORvZjJb6jnp4cjnqZTUF1js9tfUOaXOJDI2NGXPe44a1o8eefUAT0BXNo2xDTthhonuDpCXSSvH6cjzl54A4ycD1BqCbREQEREGP/2jLyIbLbrHBId80m9zQR8BnQEdeXkY/wALvJadpq2Ns2n7dbWtA7qNrSASRkDnBPPXKyW+s++rt7oKMSnZSBjj0BBj9PAODn0i35s9FtiAuW5XCltVBNXXCYMjYMucc8D5uV1L4lijmjdHMwOB6gjIPzIKl76Giv1/H9V/9Ke+hor9fx/Vf/SrH9ybb+rovs2+xPuTbf1dF9m32IK576Giv1/H9V/9KmNP6osmpO/+4dwbL3e3ftBG3dnb1A64P0Lr+5Nt/V0X2bfYvempKal3e5adjM9drQM488IPZFXda6rh0jb4KyooZZQ9+zbEASOCc8+HCp3v12/4uVn1G+1BqaLLPfrt/wAXKz6jfanv12/4uVn1G+1BqaLLPfrt/wAXKz6jfanv12/4uVn1G+1BqaoHat+O6L/edP8AxKtGlb7HqSxwXWGmfGHlw2SDDhtcRzj5FV+1b8d0X+86f+JQX9ERBUrx2k6Rs8s8NVeWF7DhzYwXnOcEeiMZHiM8cqxx3GiktwuTKpnc7N/ebht24zuz0xjnKqfahpGjvuj7i2moh3zGmWMsYNznNBO3gZJdyOPEhUnsiLtZaZpLJcWE09G8mVpcT35cd0LSP+xvpZaeuI/DIQafpXVtn1ZFVS2WoLhE7a7LS3r0Iz4HlQl17NaW6Xious2o7g2STg93M1gDR0aAI+Gjy+U9SSrBp3TFm0zHUx2SiEYkdvdgk5PzngDwA4HKmEFU0zoSh0/dDcm3Srnk2FjTUy7w0OILtoDR1wPoVrREBFwX24vtNqqK6OhkmLMfg4W7nuyQPRHjjOfmKpvvlVfxDun+XKD71d+dXQnyVn+kr8sS1DrWoqte6VuDtJ17DCKnET4SJJd0eDsb+lt6nyCtnvlVfxDun+XKDQUUFpTUUuoYaiSayVNLsIGKmPYXZ8W+YCnUELftWWDTskcV6uscTnDIaTl2OedoyccEZ6cL60xqW2apoZa2zylzGvMZJaRkgA8Z8MEL01DZbZebbVQXOiZIHMIORzgcjB6jB5GFkv8AZrq2iK+UBYdwMb8+rkY88oNNvOtLFZL7R2W51myWYAtyDtAJIG53QZII9i8tX6Mg1XLTOrLvVRNjIc1kD2sAcM4fksLt3z8eAHOYrtF0/bL5cbPTijaat8jNkvO6KKJ26Rxx1bjLQDxue3kEhXtBQY+yu3d7E6p1DcZWtc1xjlqA5jtrgQHDZyMgdMerCvyIgofbJ+Tdv/bKf+Yq8zvdFDJI2MuIBIa3GT6hkgZPrIVG7ZPybt/7ZT/zFXxBmEd012LzPcqrQZldkiHNVE0RMPgBz6Tv0nZ56DAGFb9J1uori2rqNR2ttN6QEcQeJDjAy5zhwfSzjGOPDxNgRAREQF5VVRFSU0tTUPw1jS5x8gBkn6F6qsa1tF91BaKq1W6tigbJw55DnOLfEY4Az0zk8Z88gM8/s/0010u2o9U1kIBkftBbjbueS+UAHLhjLMc9CevhtSzfROitVaMtk1vtd1o3NfIZCZYZCclrR+jIBjDR/wC1K3O26/rqYww3+jh83RU793QjHpvcB58AHgcoJinvgrtVVFpoHsc2CMOnPUte8/g2A7uDhryeD+j08e+70k9dbailpK10L3DAkaMlnrAUB2c6QOjrLNST1feyySOkkk8ycAdeeg8SeS4+KtaCh/ePqT+8Cq+zb7U+8fUn94FV9m32q+Igof3j6k/vAqvs2+1T2lrHcrN7p+6WoJavft2940DZjOcY88j6Ap5EBEUffr1Qaftc1yus4ZGwcnxJ8AB4k+SCQRZMO3nT3uoRm3T7d2N+G9M/CxnPTnC0mxXu26gtzK+0VbZGHxaeWnAO1w6tcARweeiCQREQFQO1b8d0X+86f+JV/VA7Vvx3Rf7zp/4lBf0RU/tOsF+1DY4aXTdw7mRsgc473M3NweMt564KCY1PdJLbbxHRxh88x7qBh5Be7oXAc7GfCcR0aHFZL2OA6T7Qr1pOrqtxLfRPwQ5zOeAeSdpPTwBWlaT01XUM33U1JcvdNWWBgfja2NnGWsaPEkZLup48lXtT6Au9b2k0GqLJcWRgNAkLxuc3DS07G4wdzDjnocnywGiU1TBVRd7SzNe3JGWkEZaSHDI8QQQfWCvVeNHSw0VLFS0zMMYAGjOcAes8n517ICIiAiIgoOrvzq6E+Ss/0lflXLzpyW46v0/fGVADaQTZaRy7vGbRg+GFY0BERAWFdj10pLfrrWDayXb/ANSTceGhscjtxJPA+EFujnNY0ue7AHJJ8FkGhtFUt31nedVNlxSmdwhYwFrZtrmu39OWCRoIx1LfIYIaBpmGprZJr/co8PmAETC3a6KHq1pB5D3Elzv/ABH6IVgREBERBQ+2T8m7f+2U/wDMVfFQ+2T8m7f+2U/8xV8QEREBERAREQEREBERAREQEREBVS66XbqPU4qb/AH01O0CCIkFr3vB7yR7ceA2tAOejjjnm1ogg7/pKx3+2y0Nwt7NrgcOa0BzDj4TTjgj/nKybsfjrtMdpV50o6o3RhryeuMtLdrgOgJaRn6PBbjUTxU1PLUVEgaxgLnOccBoAySSeAAFmvZRbTdrze9c1MWPdMjmwDGPwbTjd1JBdgDr4HwIQaciIgKh9q1PVyHTFTSUMsohroZXiGMvcGMyScNH/wBwr4iCCs2portWe5WWmsi4J3T07428Y43O4z6vlU6iICIiAiIgIiICIiAiIgKu6+v9ZprTFTcrdQGaQENa3BIBccbnAc4HqxngZGcqxIgzqzTXvtEt1IL1RPpaUNaZ24LHVTupa3J3Nh6ZPV3TPBK0KGKOCJkULA1rQAABgADoAF9ogIiIC8ayoFJST1Jic7Y0u2sbuc7AzhrRySfAL2RBl2vrxNqW10NDbtP14cKmF5L6WRoDWu5OSFqKIgIiICIiAiIgIiICIiAiIgIiICIss7Ue0K4W73TZNN26Yy8B04Y7DM9Qzjl2Mc9BnzCCe1D7p1nWVGnKHfHTRuAqpxkFx4Pcx+eR8I8gDjnKuMEMVPCyGCMNa0ABrRgADoAPBYbZ+1S52W3Q2+36FkaxmcZe8kknJJJjySSSSfNS1p7QdS6wvdus0VifSMfIHSy+mT3bPSc0Ha3Zuxt3Z8eEGwIiICIiAiIgIiICIiAiIgIiICIiAiIgIiICIiAiIgIiICIiAiIgIiICIiAiIgIiICIiAiIgIiICIiAiIgIiICIiAiIgIiICIiAiIgIiICIiAiIgIiICIiAiIgIiIP/Z"/>
          <p:cNvSpPr>
            <a:spLocks noChangeAspect="1" noChangeArrowheads="1"/>
          </p:cNvSpPr>
          <p:nvPr/>
        </p:nvSpPr>
        <p:spPr bwMode="auto">
          <a:xfrm>
            <a:off x="155575" y="-136525"/>
            <a:ext cx="284163" cy="28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" name="AutoShape 18" descr="data:image/jpeg;base64,/9j/4AAQSkZJRgABAQAAAQABAAD/2wCEAAkGBwgHBgkIBwgWFhUWGBoaGRgWGSIdHhogHh4fKh0gISEhJTQhICYmICIhJT0tJjIrOjo6KR83ODYvPSstLi8BCgoKBQUFDgUFDisZExkrKysrKysrKysrKysrKysrKysrKysrKysrKysrKysrKysrKysrKysrKysrKysrKysrK//AABEIAI4BXgMBIgACEQEDEQH/xAAbAAEAAwEBAQEAAAAAAAAAAAAABQYHBAMCAf/EAEcQAAEDAwMBBAMJDQcFAAAAAAEAAgMEBREGEiExBxNBUSJh0RQXMlZxgZGSkxUWIzQ2N0JVdHWxstIIV3KUs7TxM1KCofD/xAAUAQEAAAAAAAAAAAAAAAAAAAAA/8QAFBEBAAAAAAAAAAAAAAAAAAAAAP/aAAwDAQACEQMRAD8A3FERAREQEREBERAREQEREBERAREQEREBERAREQEREBERAREQEREBERAREQEREBERAREQEVM7Q79fLBS0tTb2whj54oiXbnPIeRkjo1vQtx6XBByOiuaAiIgIiICIiAiIgIiICIiAiLxrallHSS1MjHENBOGNL3H1BrQST8iD2RZTqPtLvNJrq0achsxgbJNC1z5sFz2PkaMsDTtaPhDOXH/CQQtWQEREBERAREQEREBERAREQEREBERAREQEREBERAREQEREFD7ZPydt37ZT/wAxV8VC7XBLVWmgpKSkmkeKmCQiOF78NaTk5a0jj2eYV4pp2VMDZog7Bz8JpaeDjo4Aj5wg9UREBERAREQEREBERAREQEREGIdqv56dHfLS/wC5ctvWIdqv56dHfLS/7ly29AREQEREBERAREQERRN+1LZdOthN6uLIt+du48nHXAHPHn8iCWRctruVFdqGKuttS2SN/wAFzTkHz+g8YXUgIiICIiAiIgIiICIua5XCktdDNXXGobHGwZc5xwB/yeAPE4AQdKKIsOp7JqIzCy3JkpZjcGnkZ6cHlS6AuS43S3WtjH3OviiDjgGV7WAnyG4jPC61HXmx2u+RRxXigZK1py0PGQD5oOf77dNfGGl+3j/qX4dXaZAydRUv28f9S4/e+0h8XKf6gT3vtIfF2n+oEFla4OaHNOQfEL9XyxrWMaxgwAMBfSAiIgIqX2n3C62DTtTe7Xee6LNv4N8bXsdnjA9HcHEkckkeoZyODs1qdV6msLbvfby6MPJ7tkUMbSWjGHEvYeCc8AeRz4INDREQEREBERARF8yFzY3OYzJAOB0z6kGJdqv56dHfLS/7ly29ZRrXR+pr/rq0aio6KFrabusMfNgv7uQvPIYQ3OcePn6lqNLLNLGXVFPsOem4Hjz4QeyIiAq1rbU8+m2WptLQCZ9TUMgaHSd2AX5wSdruM+pWVUDtW/HdF/vOn/iUFltNZqGer2XazQxMwfSZUGQ58BtMbfpyppEQEREBRTdP259bUV1bSsllfwXPaDho+CwZzgAeWMncepKlVF3u7e4BFTUkXeVEuRFEDjOOr3H9FjcjLsHwABJDSFN7PbTHZNc6qt9ncfcje6IZuBayVwy4AeBA4+QAHoFoyibBbY7JQR089QHSyOLpZD6JmlI9J2M+Q6DoAB0ClkBERARc81dRwVcFJNVMbJJnYxzgHP2jLtrTy7A5OF0ICIiAiIgKOuVnpLrUU77jE2RkZ3NY4ZG/PDvIkeGfMqRXNca6mtlFLWVsoaxo5Py8AADkknAAGSSQBklBnmrrFSW3tB0pcLAzuqiabZKyMhofC1uXkt8cNGM/J1O1aPVvnZSzPpIg94aS1rnbQ444Bdg4BPjgqEs9JUT189/vDNji3bDG7rDFwSHHpue4Bx8vRbk4yp9rmvaHMOQehCCj33V+otP09PU3TTkIY+VkWWVRcQXnAOO5H8Vd3u2Mc4g8DPHJVF7ZPybt/wC2U/8AMVfEFAvlj1zc46i527UggfjMVM1g2YGCA97udx5ycYzjwUz2e6kqNUadFZXUvdzMe6KVoORvZjJb6jnp4cjnqZTUF1js9tfUOaXOJDI2NGXPe44a1o8eefUAT0BXNo2xDTthhonuDpCXSSvH6cjzl54A4ycD1BqCbREQEREGP/2jLyIbLbrHBId80m9zQR8BnQEdeXkY/wALvJadpq2Ns2n7dbWtA7qNrSASRkDnBPPXKyW+s++rt7oKMSnZSBjj0BBj9PAODn0i35s9FtiAuW5XCltVBNXXCYMjYMucc8D5uV1L4lijmjdHMwOB6gjIPzIKl76Giv1/H9V/9Ke+hor9fx/Vf/SrH9ybb+rovs2+xPuTbf1dF9m32IK576Giv1/H9V/9KmNP6osmpO/+4dwbL3e3ftBG3dnb1A64P0Lr+5Nt/V0X2bfYvempKal3e5adjM9drQM488IPZFXda6rh0jb4KyooZZQ9+zbEASOCc8+HCp3v12/4uVn1G+1BqaLLPfrt/wAXKz6jfanv12/4uVn1G+1BqaLLPfrt/wAXKz6jfanv12/4uVn1G+1BqaoHat+O6L/edP8AxKtGlb7HqSxwXWGmfGHlw2SDDhtcRzj5FV+1b8d0X+86f+JQX9ERBUrx2k6Rs8s8NVeWF7DhzYwXnOcEeiMZHiM8cqxx3GiktwuTKpnc7N/ebht24zuz0xjnKqfahpGjvuj7i2moh3zGmWMsYNznNBO3gZJdyOPEhUnsiLtZaZpLJcWE09G8mVpcT35cd0LSP+xvpZaeuI/DIQafpXVtn1ZFVS2WoLhE7a7LS3r0Iz4HlQl17NaW6Xious2o7g2STg93M1gDR0aAI+Gjy+U9SSrBp3TFm0zHUx2SiEYkdvdgk5PzngDwA4HKmEFU0zoSh0/dDcm3Srnk2FjTUy7w0OILtoDR1wPoVrREBFwX24vtNqqK6OhkmLMfg4W7nuyQPRHjjOfmKpvvlVfxDun+XKD71d+dXQnyVn+kr8sS1DrWoqte6VuDtJ17DCKnET4SJJd0eDsb+lt6nyCtnvlVfxDun+XKDQUUFpTUUuoYaiSayVNLsIGKmPYXZ8W+YCnUELftWWDTskcV6uscTnDIaTl2OedoyccEZ6cL60xqW2apoZa2zylzGvMZJaRkgA8Z8MEL01DZbZebbVQXOiZIHMIORzgcjB6jB5GFkv8AZrq2iK+UBYdwMb8+rkY88oNNvOtLFZL7R2W51myWYAtyDtAJIG53QZII9i8tX6Mg1XLTOrLvVRNjIc1kD2sAcM4fksLt3z8eAHOYrtF0/bL5cbPTijaat8jNkvO6KKJ26Rxx1bjLQDxue3kEhXtBQY+yu3d7E6p1DcZWtc1xjlqA5jtrgQHDZyMgdMerCvyIgofbJ+Tdv/bKf+Yq8zvdFDJI2MuIBIa3GT6hkgZPrIVG7ZPybt/7ZT/zFXxBmEd012LzPcqrQZldkiHNVE0RMPgBz6Tv0nZ56DAGFb9J1uori2rqNR2ttN6QEcQeJDjAy5zhwfSzjGOPDxNgRAREQF5VVRFSU0tTUPw1jS5x8gBkn6F6qsa1tF91BaKq1W6tigbJw55DnOLfEY4Az0zk8Z88gM8/s/0010u2o9U1kIBkftBbjbueS+UAHLhjLMc9CevhtSzfROitVaMtk1vtd1o3NfIZCZYZCclrR+jIBjDR/wC1K3O26/rqYww3+jh83RU793QjHpvcB58AHgcoJinvgrtVVFpoHsc2CMOnPUte8/g2A7uDhryeD+j08e+70k9dbailpK10L3DAkaMlnrAUB2c6QOjrLNST1feyySOkkk8ycAdeeg8SeS4+KtaCh/ePqT+8Cq+zb7U+8fUn94FV9m32q+Igof3j6k/vAqvs2+1T2lrHcrN7p+6WoJavft2940DZjOcY88j6Ap5EBEUffr1Qaftc1yus4ZGwcnxJ8AB4k+SCQRZMO3nT3uoRm3T7d2N+G9M/CxnPTnC0mxXu26gtzK+0VbZGHxaeWnAO1w6tcARweeiCQREQFQO1b8d0X+86f+JV/VA7Vvx3Rf7zp/4lBf0RU/tOsF+1DY4aXTdw7mRsgc473M3NweMt564KCY1PdJLbbxHRxh88x7qBh5Be7oXAc7GfCcR0aHFZL2OA6T7Qr1pOrqtxLfRPwQ5zOeAeSdpPTwBWlaT01XUM33U1JcvdNWWBgfja2NnGWsaPEkZLup48lXtT6Au9b2k0GqLJcWRgNAkLxuc3DS07G4wdzDjnocnywGiU1TBVRd7SzNe3JGWkEZaSHDI8QQQfWCvVeNHSw0VLFS0zMMYAGjOcAes8n517ICIiAiIgoOrvzq6E+Ss/0lflXLzpyW46v0/fGVADaQTZaRy7vGbRg+GFY0BERAWFdj10pLfrrWDayXb/ANSTceGhscjtxJPA+EFujnNY0ue7AHJJ8FkGhtFUt31nedVNlxSmdwhYwFrZtrmu39OWCRoIx1LfIYIaBpmGprZJr/co8PmAETC3a6KHq1pB5D3Elzv/ABH6IVgREBERBQ+2T8m7f+2U/wDMVfFQ+2T8m7f+2U/8xV8QEREBERAREQEREBERAREQEREBVS66XbqPU4qb/AH01O0CCIkFr3vB7yR7ceA2tAOejjjnm1ogg7/pKx3+2y0Nwt7NrgcOa0BzDj4TTjgj/nKybsfjrtMdpV50o6o3RhryeuMtLdrgOgJaRn6PBbjUTxU1PLUVEgaxgLnOccBoAySSeAAFmvZRbTdrze9c1MWPdMjmwDGPwbTjd1JBdgDr4HwIQaciIgKh9q1PVyHTFTSUMsohroZXiGMvcGMyScNH/wBwr4iCCs2portWe5WWmsi4J3T07428Y43O4z6vlU6iICIiAiIgIiICIiAiIgKu6+v9ZprTFTcrdQGaQENa3BIBccbnAc4HqxngZGcqxIgzqzTXvtEt1IL1RPpaUNaZ24LHVTupa3J3Nh6ZPV3TPBK0KGKOCJkULA1rQAABgADoAF9ogIiIC8ayoFJST1Jic7Y0u2sbuc7AzhrRySfAL2RBl2vrxNqW10NDbtP14cKmF5L6WRoDWu5OSFqKIgIiICIiAiIgIiICIiAiIgIiICIss7Ue0K4W73TZNN26Yy8B04Y7DM9Qzjl2Mc9BnzCCe1D7p1nWVGnKHfHTRuAqpxkFx4Pcx+eR8I8gDjnKuMEMVPCyGCMNa0ABrRgADoAPBYbZ+1S52W3Q2+36FkaxmcZe8kknJJJjySSSSfNS1p7QdS6wvdus0VifSMfIHSy+mT3bPSc0Ha3Zuxt3Z8eEGwIiICIiAiIgIiICIiAiIgIiICIiAiIgIiICIiAiIgIiICIiAiIgIiICIiAiIgIiICIiAiIgIiICIiAiIgIiICIiAiIgIiICIiAiIgIiICIiAiIgIiICIiAiIgIiIP/Z"/>
          <p:cNvSpPr>
            <a:spLocks noChangeAspect="1" noChangeArrowheads="1"/>
          </p:cNvSpPr>
          <p:nvPr/>
        </p:nvSpPr>
        <p:spPr bwMode="auto">
          <a:xfrm>
            <a:off x="307975" y="15875"/>
            <a:ext cx="284163" cy="28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044" name="Picture 20" descr="http://upload.wikimedia.org/wikipedia/commons/b/b5/Sheetmetal_formula_01_neutr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99907" y="36558089"/>
            <a:ext cx="5912116" cy="169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Dikdörtgen 39"/>
          <p:cNvSpPr/>
          <p:nvPr/>
        </p:nvSpPr>
        <p:spPr>
          <a:xfrm>
            <a:off x="14187450" y="8883004"/>
            <a:ext cx="9793088" cy="6383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5400" b="1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YÖNTEM/MATERYAL ve METOT</a:t>
            </a:r>
            <a:r>
              <a:rPr lang="en-US" sz="5400" b="1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Calibri, 54 points, bold</a:t>
            </a:r>
          </a:p>
          <a:p>
            <a:pPr algn="just">
              <a:spcBef>
                <a:spcPts val="2538"/>
              </a:spcBef>
            </a:pP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Text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in Calibri</a:t>
            </a:r>
            <a:r>
              <a:rPr lang="en-US" sz="40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400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Text in Calibri</a:t>
            </a:r>
            <a:r>
              <a:rPr lang="en-US" sz="40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400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 Text in Calibri</a:t>
            </a:r>
            <a:r>
              <a:rPr lang="en-US" sz="40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400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..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Text in Calibri</a:t>
            </a:r>
            <a:r>
              <a:rPr lang="en-US" sz="40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400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Text in Calibri</a:t>
            </a:r>
            <a:r>
              <a:rPr lang="en-US" sz="40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400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 Text in Calibri</a:t>
            </a:r>
            <a:r>
              <a:rPr lang="en-US" sz="40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400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Bold.. Text in Calibri</a:t>
            </a:r>
            <a:r>
              <a:rPr lang="en-US" sz="40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400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Text in Calibri</a:t>
            </a:r>
            <a:r>
              <a:rPr lang="en-US" sz="40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400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 Text in Calibri</a:t>
            </a:r>
            <a:r>
              <a:rPr lang="en-US" sz="40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400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Bold..  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endParaRPr lang="en-US" sz="4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2" name="Dikdörtgen 61"/>
          <p:cNvSpPr/>
          <p:nvPr/>
        </p:nvSpPr>
        <p:spPr>
          <a:xfrm>
            <a:off x="14673277" y="19088095"/>
            <a:ext cx="87722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Resim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3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Yazı stili </a:t>
            </a:r>
            <a:r>
              <a:rPr lang="tr-TR" sz="3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calibri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, yazı boyu 38  ve resim 300 </a:t>
            </a:r>
            <a:r>
              <a:rPr lang="tr-TR" sz="3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dpi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kalitesinde olacaktır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</a:p>
        </p:txBody>
      </p:sp>
      <p:sp>
        <p:nvSpPr>
          <p:cNvPr id="63" name="Yuvarlatılmış Dikdörtgen 62"/>
          <p:cNvSpPr/>
          <p:nvPr/>
        </p:nvSpPr>
        <p:spPr>
          <a:xfrm>
            <a:off x="1688762" y="4702575"/>
            <a:ext cx="22561197" cy="28585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1" name="Dikdörtgen 40"/>
          <p:cNvSpPr/>
          <p:nvPr/>
        </p:nvSpPr>
        <p:spPr>
          <a:xfrm>
            <a:off x="2443751" y="4839183"/>
            <a:ext cx="208103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9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Poster Başlığı , </a:t>
            </a:r>
            <a:r>
              <a:rPr lang="tr-TR" sz="96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Calibri</a:t>
            </a:r>
            <a:r>
              <a:rPr lang="tr-TR" sz="9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, 96 </a:t>
            </a:r>
            <a:r>
              <a:rPr lang="tr-TR" sz="96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points</a:t>
            </a:r>
            <a:r>
              <a:rPr lang="tr-TR" sz="9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tr-TR" sz="96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Bold</a:t>
            </a:r>
            <a:endParaRPr lang="tr-TR" sz="96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r>
              <a:rPr lang="tr-TR" sz="6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Yazar 1, Yazar 2, </a:t>
            </a:r>
            <a:r>
              <a:rPr lang="en-US" sz="6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60 Points, Bold</a:t>
            </a:r>
          </a:p>
        </p:txBody>
      </p:sp>
      <p:sp>
        <p:nvSpPr>
          <p:cNvPr id="45" name="Dikdörtgen 44"/>
          <p:cNvSpPr/>
          <p:nvPr/>
        </p:nvSpPr>
        <p:spPr>
          <a:xfrm>
            <a:off x="14187450" y="22399567"/>
            <a:ext cx="9401239" cy="4937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5400" b="1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SONUÇ</a:t>
            </a:r>
            <a:r>
              <a:rPr lang="en-US" sz="5400" b="1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Calibri, 54 points, bold</a:t>
            </a:r>
          </a:p>
          <a:p>
            <a:pPr algn="just">
              <a:spcBef>
                <a:spcPts val="2538"/>
              </a:spcBef>
            </a:pP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Text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in Calibri,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Text in Calibri,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 Text in Calibri,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 Text in Calibri,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 Text in Calibri,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Text in Calibri,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 Text in Calibri,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 Text in Calibri,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</a:t>
            </a:r>
          </a:p>
        </p:txBody>
      </p:sp>
      <p:sp>
        <p:nvSpPr>
          <p:cNvPr id="67" name="Dikdörtgen 66"/>
          <p:cNvSpPr/>
          <p:nvPr/>
        </p:nvSpPr>
        <p:spPr>
          <a:xfrm>
            <a:off x="14728660" y="32400342"/>
            <a:ext cx="932530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Resim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3</a:t>
            </a:r>
            <a:r>
              <a:rPr lang="en-US" sz="3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Yazı stili </a:t>
            </a:r>
            <a:r>
              <a:rPr lang="tr-TR" sz="3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calibri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, yazı boyu 38  ve resim 300 </a:t>
            </a:r>
            <a:r>
              <a:rPr lang="tr-TR" sz="3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dpi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kalitesinde olacaktır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</a:p>
          <a:p>
            <a:r>
              <a:rPr lang="en-US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endParaRPr lang="en-US" sz="3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6" name="Dikdörtgen 45"/>
          <p:cNvSpPr/>
          <p:nvPr/>
        </p:nvSpPr>
        <p:spPr>
          <a:xfrm>
            <a:off x="14106109" y="34737879"/>
            <a:ext cx="9702523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5400" b="1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REFERANSLAR</a:t>
            </a:r>
            <a:r>
              <a:rPr lang="en-US" sz="5400" b="1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Calibri, 54 points, </a:t>
            </a:r>
            <a:r>
              <a:rPr lang="en-US" sz="5400" b="1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bold</a:t>
            </a:r>
            <a:endParaRPr lang="tr-TR" sz="5400" b="1" dirty="0" smtClean="0">
              <a:solidFill>
                <a:srgbClr val="000099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r>
              <a:rPr lang="tr-TR" sz="5400" b="1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5400" b="1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Text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in Calibri,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Text in Calibri,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 Text in Calibri,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  </a:t>
            </a:r>
          </a:p>
        </p:txBody>
      </p:sp>
      <p:sp>
        <p:nvSpPr>
          <p:cNvPr id="4" name="Yuvarlatılmış Dikdörtgen 3"/>
          <p:cNvSpPr/>
          <p:nvPr/>
        </p:nvSpPr>
        <p:spPr>
          <a:xfrm>
            <a:off x="307975" y="648347"/>
            <a:ext cx="5164808" cy="3396719"/>
          </a:xfrm>
          <a:prstGeom prst="roundRect">
            <a:avLst/>
          </a:prstGeom>
          <a:solidFill>
            <a:schemeClr val="bg1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tr-TR" sz="15000" b="1" dirty="0" smtClean="0">
                <a:solidFill>
                  <a:srgbClr val="00B050"/>
                </a:solidFill>
              </a:rPr>
              <a:t>P-NO</a:t>
            </a:r>
            <a:endParaRPr lang="tr-TR" sz="15000" b="1" dirty="0">
              <a:solidFill>
                <a:srgbClr val="00B050"/>
              </a:solidFill>
            </a:endParaRPr>
          </a:p>
        </p:txBody>
      </p:sp>
      <p:pic>
        <p:nvPicPr>
          <p:cNvPr id="30" name="Picture 4" descr="harran üni logo ile ilgili görsel sonucu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31193" y="228463"/>
            <a:ext cx="4196985" cy="4176000"/>
          </a:xfrm>
          <a:prstGeom prst="rect">
            <a:avLst/>
          </a:prstGeom>
          <a:noFill/>
        </p:spPr>
      </p:pic>
      <p:pic>
        <p:nvPicPr>
          <p:cNvPr id="59" name="58 Resim" descr="H:\Belgelerim 25\İzolasyon Bloğu revize son hali\İzolasyon Bloğu-Ahmet Hoca\FIGURES\FIG.7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43263" y="25088887"/>
            <a:ext cx="5572164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3" name="Picture 2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316087" y="15659071"/>
            <a:ext cx="9072626" cy="3131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74" name="Picture 2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316219" y="27732093"/>
            <a:ext cx="7215238" cy="4591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14196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va Akımı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ava Akımı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va Akımı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176</TotalTime>
  <Words>507</Words>
  <Application>Microsoft Office PowerPoint</Application>
  <PresentationFormat>Özel</PresentationFormat>
  <Paragraphs>24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Hava Akımı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BEYTULLAH</dc:creator>
  <cp:lastModifiedBy>User</cp:lastModifiedBy>
  <cp:revision>33</cp:revision>
  <dcterms:created xsi:type="dcterms:W3CDTF">2014-03-12T15:24:14Z</dcterms:created>
  <dcterms:modified xsi:type="dcterms:W3CDTF">2017-04-14T07:54:32Z</dcterms:modified>
</cp:coreProperties>
</file>