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744" r:id="rId3"/>
  </p:sldMasterIdLst>
  <p:notesMasterIdLst>
    <p:notesMasterId r:id="rId5"/>
  </p:notesMasterIdLst>
  <p:sldIdLst>
    <p:sldId id="256" r:id="rId4"/>
  </p:sldIdLst>
  <p:sldSz cx="25192038" cy="35999738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62">
          <p15:clr>
            <a:srgbClr val="A4A3A4"/>
          </p15:clr>
        </p15:guide>
        <p15:guide id="2" pos="16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9B3FF"/>
    <a:srgbClr val="BC79FF"/>
    <a:srgbClr val="0099CC"/>
    <a:srgbClr val="0066FF"/>
    <a:srgbClr val="CCECFF"/>
    <a:srgbClr val="FF9900"/>
    <a:srgbClr val="33CCFF"/>
    <a:srgbClr val="0099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3"/>
    <p:restoredTop sz="94703"/>
  </p:normalViewPr>
  <p:slideViewPr>
    <p:cSldViewPr>
      <p:cViewPr>
        <p:scale>
          <a:sx n="50" d="100"/>
          <a:sy n="50" d="100"/>
        </p:scale>
        <p:origin x="228" y="36"/>
      </p:cViewPr>
      <p:guideLst>
        <p:guide orient="horz" pos="2362"/>
        <p:guide pos="1653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4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228850" y="685800"/>
            <a:ext cx="2393950" cy="34226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noProof="0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0" y="8685213"/>
            <a:ext cx="2967038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AB916100-6CA7-4D7F-802E-557278030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51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CD630C-EDD6-4892-AEA1-09906BE70DBB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06DF8E-2016-45A4-ACA9-F6E04F3123E5}" type="slidenum">
              <a:rPr lang="en-US" altLang="tr-TR">
                <a:latin typeface="Arial" panose="020B0604020202020204" pitchFamily="34" charset="0"/>
                <a:ea typeface="DejaVu Sans" charset="0"/>
                <a:cs typeface="DejaVu Sans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tr-TR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28850" y="685800"/>
            <a:ext cx="24003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2523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49005" y="5892319"/>
            <a:ext cx="18894029" cy="12532895"/>
          </a:xfrm>
        </p:spPr>
        <p:txBody>
          <a:bodyPr anchor="b"/>
          <a:lstStyle>
            <a:lvl1pPr algn="ctr">
              <a:defRPr sz="6562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49005" y="18907849"/>
            <a:ext cx="18894029" cy="8692645"/>
          </a:xfrm>
        </p:spPr>
        <p:txBody>
          <a:bodyPr/>
          <a:lstStyle>
            <a:lvl1pPr marL="0" indent="0" algn="ctr">
              <a:buNone/>
              <a:defRPr sz="2625"/>
            </a:lvl1pPr>
            <a:lvl2pPr marL="499994" indent="0" algn="ctr">
              <a:buNone/>
              <a:defRPr sz="2187"/>
            </a:lvl2pPr>
            <a:lvl3pPr marL="999988" indent="0" algn="ctr">
              <a:buNone/>
              <a:defRPr sz="1968"/>
            </a:lvl3pPr>
            <a:lvl4pPr marL="1499982" indent="0" algn="ctr">
              <a:buNone/>
              <a:defRPr sz="1750"/>
            </a:lvl4pPr>
            <a:lvl5pPr marL="1999976" indent="0" algn="ctr">
              <a:buNone/>
              <a:defRPr sz="1750"/>
            </a:lvl5pPr>
            <a:lvl6pPr marL="2499970" indent="0" algn="ctr">
              <a:buNone/>
              <a:defRPr sz="1750"/>
            </a:lvl6pPr>
            <a:lvl7pPr marL="2999964" indent="0" algn="ctr">
              <a:buNone/>
              <a:defRPr sz="1750"/>
            </a:lvl7pPr>
            <a:lvl8pPr marL="3499957" indent="0" algn="ctr">
              <a:buNone/>
              <a:defRPr sz="1750"/>
            </a:lvl8pPr>
            <a:lvl9pPr marL="3999951" indent="0" algn="ctr">
              <a:buNone/>
              <a:defRPr sz="1750"/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71918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739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557807" y="1392351"/>
            <a:ext cx="6052904" cy="338174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98182" y="1392351"/>
            <a:ext cx="18072153" cy="338174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930412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49005" y="5892319"/>
            <a:ext cx="18894029" cy="12532895"/>
          </a:xfrm>
        </p:spPr>
        <p:txBody>
          <a:bodyPr anchor="b"/>
          <a:lstStyle>
            <a:lvl1pPr algn="ctr">
              <a:defRPr sz="6562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49005" y="18907849"/>
            <a:ext cx="18894029" cy="8692645"/>
          </a:xfrm>
        </p:spPr>
        <p:txBody>
          <a:bodyPr/>
          <a:lstStyle>
            <a:lvl1pPr marL="0" indent="0" algn="ctr">
              <a:buNone/>
              <a:defRPr sz="2625"/>
            </a:lvl1pPr>
            <a:lvl2pPr marL="499994" indent="0" algn="ctr">
              <a:buNone/>
              <a:defRPr sz="2187"/>
            </a:lvl2pPr>
            <a:lvl3pPr marL="999988" indent="0" algn="ctr">
              <a:buNone/>
              <a:defRPr sz="1968"/>
            </a:lvl3pPr>
            <a:lvl4pPr marL="1499982" indent="0" algn="ctr">
              <a:buNone/>
              <a:defRPr sz="1750"/>
            </a:lvl4pPr>
            <a:lvl5pPr marL="1999976" indent="0" algn="ctr">
              <a:buNone/>
              <a:defRPr sz="1750"/>
            </a:lvl5pPr>
            <a:lvl6pPr marL="2499970" indent="0" algn="ctr">
              <a:buNone/>
              <a:defRPr sz="1750"/>
            </a:lvl6pPr>
            <a:lvl7pPr marL="2999964" indent="0" algn="ctr">
              <a:buNone/>
              <a:defRPr sz="1750"/>
            </a:lvl7pPr>
            <a:lvl8pPr marL="3499957" indent="0" algn="ctr">
              <a:buNone/>
              <a:defRPr sz="1750"/>
            </a:lvl8pPr>
            <a:lvl9pPr marL="3999951" indent="0" algn="ctr">
              <a:buNone/>
              <a:defRPr sz="1750"/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2507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851534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8467" y="8975629"/>
            <a:ext cx="21728680" cy="14973850"/>
          </a:xfrm>
        </p:spPr>
        <p:txBody>
          <a:bodyPr anchor="b"/>
          <a:lstStyle>
            <a:lvl1pPr>
              <a:defRPr sz="6562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8467" y="24091839"/>
            <a:ext cx="21728680" cy="7874943"/>
          </a:xfrm>
        </p:spPr>
        <p:txBody>
          <a:bodyPr/>
          <a:lstStyle>
            <a:lvl1pPr marL="0" indent="0">
              <a:buNone/>
              <a:defRPr sz="2625"/>
            </a:lvl1pPr>
            <a:lvl2pPr marL="499994" indent="0">
              <a:buNone/>
              <a:defRPr sz="2187"/>
            </a:lvl2pPr>
            <a:lvl3pPr marL="999988" indent="0">
              <a:buNone/>
              <a:defRPr sz="1968"/>
            </a:lvl3pPr>
            <a:lvl4pPr marL="1499982" indent="0">
              <a:buNone/>
              <a:defRPr sz="1750"/>
            </a:lvl4pPr>
            <a:lvl5pPr marL="1999976" indent="0">
              <a:buNone/>
              <a:defRPr sz="1750"/>
            </a:lvl5pPr>
            <a:lvl6pPr marL="2499970" indent="0">
              <a:buNone/>
              <a:defRPr sz="1750"/>
            </a:lvl6pPr>
            <a:lvl7pPr marL="2999964" indent="0">
              <a:buNone/>
              <a:defRPr sz="1750"/>
            </a:lvl7pPr>
            <a:lvl8pPr marL="3499957" indent="0">
              <a:buNone/>
              <a:defRPr sz="1750"/>
            </a:lvl8pPr>
            <a:lvl9pPr marL="3999951" indent="0">
              <a:buNone/>
              <a:defRPr sz="1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68825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8182" y="6166622"/>
            <a:ext cx="12062073" cy="2904319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547727" y="6166622"/>
            <a:ext cx="12062984" cy="2904319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024187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1916653"/>
            <a:ext cx="21728680" cy="695828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4868" y="8824589"/>
            <a:ext cx="10657960" cy="4324621"/>
          </a:xfrm>
        </p:spPr>
        <p:txBody>
          <a:bodyPr anchor="b"/>
          <a:lstStyle>
            <a:lvl1pPr marL="0" indent="0">
              <a:buNone/>
              <a:defRPr sz="2625" b="1"/>
            </a:lvl1pPr>
            <a:lvl2pPr marL="499994" indent="0">
              <a:buNone/>
              <a:defRPr sz="2187" b="1"/>
            </a:lvl2pPr>
            <a:lvl3pPr marL="999988" indent="0">
              <a:buNone/>
              <a:defRPr sz="1968" b="1"/>
            </a:lvl3pPr>
            <a:lvl4pPr marL="1499982" indent="0">
              <a:buNone/>
              <a:defRPr sz="1750" b="1"/>
            </a:lvl4pPr>
            <a:lvl5pPr marL="1999976" indent="0">
              <a:buNone/>
              <a:defRPr sz="1750" b="1"/>
            </a:lvl5pPr>
            <a:lvl6pPr marL="2499970" indent="0">
              <a:buNone/>
              <a:defRPr sz="1750" b="1"/>
            </a:lvl6pPr>
            <a:lvl7pPr marL="2999964" indent="0">
              <a:buNone/>
              <a:defRPr sz="1750" b="1"/>
            </a:lvl7pPr>
            <a:lvl8pPr marL="3499957" indent="0">
              <a:buNone/>
              <a:defRPr sz="1750" b="1"/>
            </a:lvl8pPr>
            <a:lvl9pPr marL="3999951" indent="0">
              <a:buNone/>
              <a:defRPr sz="175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4868" y="13149210"/>
            <a:ext cx="10657960" cy="1934187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3652" y="8824589"/>
            <a:ext cx="10709896" cy="4324621"/>
          </a:xfrm>
        </p:spPr>
        <p:txBody>
          <a:bodyPr anchor="b"/>
          <a:lstStyle>
            <a:lvl1pPr marL="0" indent="0">
              <a:buNone/>
              <a:defRPr sz="2625" b="1"/>
            </a:lvl1pPr>
            <a:lvl2pPr marL="499994" indent="0">
              <a:buNone/>
              <a:defRPr sz="2187" b="1"/>
            </a:lvl2pPr>
            <a:lvl3pPr marL="999988" indent="0">
              <a:buNone/>
              <a:defRPr sz="1968" b="1"/>
            </a:lvl3pPr>
            <a:lvl4pPr marL="1499982" indent="0">
              <a:buNone/>
              <a:defRPr sz="1750" b="1"/>
            </a:lvl4pPr>
            <a:lvl5pPr marL="1999976" indent="0">
              <a:buNone/>
              <a:defRPr sz="1750" b="1"/>
            </a:lvl5pPr>
            <a:lvl6pPr marL="2499970" indent="0">
              <a:buNone/>
              <a:defRPr sz="1750" b="1"/>
            </a:lvl6pPr>
            <a:lvl7pPr marL="2999964" indent="0">
              <a:buNone/>
              <a:defRPr sz="1750" b="1"/>
            </a:lvl7pPr>
            <a:lvl8pPr marL="3499957" indent="0">
              <a:buNone/>
              <a:defRPr sz="1750" b="1"/>
            </a:lvl8pPr>
            <a:lvl9pPr marL="3999951" indent="0">
              <a:buNone/>
              <a:defRPr sz="175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3652" y="13149210"/>
            <a:ext cx="10709896" cy="1934187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44051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46504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15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2399289"/>
            <a:ext cx="8125817" cy="840098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09896" y="5183990"/>
            <a:ext cx="12753652" cy="25583147"/>
          </a:xfrm>
        </p:spPr>
        <p:txBody>
          <a:bodyPr/>
          <a:lstStyle>
            <a:lvl1pPr>
              <a:defRPr sz="3500"/>
            </a:lvl1pPr>
            <a:lvl2pPr>
              <a:defRPr sz="3062"/>
            </a:lvl2pPr>
            <a:lvl3pPr>
              <a:defRPr sz="2625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4869" y="10800270"/>
            <a:ext cx="8125817" cy="20008534"/>
          </a:xfrm>
        </p:spPr>
        <p:txBody>
          <a:bodyPr/>
          <a:lstStyle>
            <a:lvl1pPr marL="0" indent="0">
              <a:buNone/>
              <a:defRPr sz="1750"/>
            </a:lvl1pPr>
            <a:lvl2pPr marL="499994" indent="0">
              <a:buNone/>
              <a:defRPr sz="1531"/>
            </a:lvl2pPr>
            <a:lvl3pPr marL="999988" indent="0">
              <a:buNone/>
              <a:defRPr sz="1312"/>
            </a:lvl3pPr>
            <a:lvl4pPr marL="1499982" indent="0">
              <a:buNone/>
              <a:defRPr sz="1094"/>
            </a:lvl4pPr>
            <a:lvl5pPr marL="1999976" indent="0">
              <a:buNone/>
              <a:defRPr sz="1094"/>
            </a:lvl5pPr>
            <a:lvl6pPr marL="2499970" indent="0">
              <a:buNone/>
              <a:defRPr sz="1094"/>
            </a:lvl6pPr>
            <a:lvl7pPr marL="2999964" indent="0">
              <a:buNone/>
              <a:defRPr sz="1094"/>
            </a:lvl7pPr>
            <a:lvl8pPr marL="3499957" indent="0">
              <a:buNone/>
              <a:defRPr sz="1094"/>
            </a:lvl8pPr>
            <a:lvl9pPr marL="3999951" indent="0">
              <a:buNone/>
              <a:defRPr sz="10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59293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529448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2399289"/>
            <a:ext cx="8125817" cy="840098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09896" y="5183990"/>
            <a:ext cx="12753652" cy="25583147"/>
          </a:xfrm>
        </p:spPr>
        <p:txBody>
          <a:bodyPr/>
          <a:lstStyle>
            <a:lvl1pPr marL="0" indent="0">
              <a:buNone/>
              <a:defRPr sz="3500"/>
            </a:lvl1pPr>
            <a:lvl2pPr marL="499994" indent="0">
              <a:buNone/>
              <a:defRPr sz="3062"/>
            </a:lvl2pPr>
            <a:lvl3pPr marL="999988" indent="0">
              <a:buNone/>
              <a:defRPr sz="2625"/>
            </a:lvl3pPr>
            <a:lvl4pPr marL="1499982" indent="0">
              <a:buNone/>
              <a:defRPr sz="2187"/>
            </a:lvl4pPr>
            <a:lvl5pPr marL="1999976" indent="0">
              <a:buNone/>
              <a:defRPr sz="2187"/>
            </a:lvl5pPr>
            <a:lvl6pPr marL="2499970" indent="0">
              <a:buNone/>
              <a:defRPr sz="2187"/>
            </a:lvl6pPr>
            <a:lvl7pPr marL="2999964" indent="0">
              <a:buNone/>
              <a:defRPr sz="2187"/>
            </a:lvl7pPr>
            <a:lvl8pPr marL="3499957" indent="0">
              <a:buNone/>
              <a:defRPr sz="2187"/>
            </a:lvl8pPr>
            <a:lvl9pPr marL="3999951" indent="0">
              <a:buNone/>
              <a:defRPr sz="2187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4869" y="10800270"/>
            <a:ext cx="8125817" cy="20008534"/>
          </a:xfrm>
        </p:spPr>
        <p:txBody>
          <a:bodyPr/>
          <a:lstStyle>
            <a:lvl1pPr marL="0" indent="0">
              <a:buNone/>
              <a:defRPr sz="1750"/>
            </a:lvl1pPr>
            <a:lvl2pPr marL="499994" indent="0">
              <a:buNone/>
              <a:defRPr sz="1531"/>
            </a:lvl2pPr>
            <a:lvl3pPr marL="999988" indent="0">
              <a:buNone/>
              <a:defRPr sz="1312"/>
            </a:lvl3pPr>
            <a:lvl4pPr marL="1499982" indent="0">
              <a:buNone/>
              <a:defRPr sz="1094"/>
            </a:lvl4pPr>
            <a:lvl5pPr marL="1999976" indent="0">
              <a:buNone/>
              <a:defRPr sz="1094"/>
            </a:lvl5pPr>
            <a:lvl6pPr marL="2499970" indent="0">
              <a:buNone/>
              <a:defRPr sz="1094"/>
            </a:lvl6pPr>
            <a:lvl7pPr marL="2999964" indent="0">
              <a:buNone/>
              <a:defRPr sz="1094"/>
            </a:lvl7pPr>
            <a:lvl8pPr marL="3499957" indent="0">
              <a:buNone/>
              <a:defRPr sz="1094"/>
            </a:lvl8pPr>
            <a:lvl9pPr marL="3999951" indent="0">
              <a:buNone/>
              <a:defRPr sz="10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494835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118832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557807" y="1392351"/>
            <a:ext cx="6052904" cy="338174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98182" y="1392351"/>
            <a:ext cx="18072153" cy="338174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883037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403" y="5891626"/>
            <a:ext cx="21413232" cy="12533242"/>
          </a:xfrm>
        </p:spPr>
        <p:txBody>
          <a:bodyPr anchor="b"/>
          <a:lstStyle>
            <a:lvl1pPr algn="ctr">
              <a:defRPr sz="1653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005" y="18908198"/>
            <a:ext cx="18894029" cy="8691601"/>
          </a:xfrm>
        </p:spPr>
        <p:txBody>
          <a:bodyPr/>
          <a:lstStyle>
            <a:lvl1pPr marL="0" indent="0" algn="ctr">
              <a:buNone/>
              <a:defRPr sz="6612"/>
            </a:lvl1pPr>
            <a:lvl2pPr marL="1259586" indent="0" algn="ctr">
              <a:buNone/>
              <a:defRPr sz="5510"/>
            </a:lvl2pPr>
            <a:lvl3pPr marL="2519172" indent="0" algn="ctr">
              <a:buNone/>
              <a:defRPr sz="4959"/>
            </a:lvl3pPr>
            <a:lvl4pPr marL="3778758" indent="0" algn="ctr">
              <a:buNone/>
              <a:defRPr sz="4408"/>
            </a:lvl4pPr>
            <a:lvl5pPr marL="5038344" indent="0" algn="ctr">
              <a:buNone/>
              <a:defRPr sz="4408"/>
            </a:lvl5pPr>
            <a:lvl6pPr marL="6297930" indent="0" algn="ctr">
              <a:buNone/>
              <a:defRPr sz="4408"/>
            </a:lvl6pPr>
            <a:lvl7pPr marL="7557516" indent="0" algn="ctr">
              <a:buNone/>
              <a:defRPr sz="4408"/>
            </a:lvl7pPr>
            <a:lvl8pPr marL="8817102" indent="0" algn="ctr">
              <a:buNone/>
              <a:defRPr sz="4408"/>
            </a:lvl8pPr>
            <a:lvl9pPr marL="10076688" indent="0" algn="ctr">
              <a:buNone/>
              <a:defRPr sz="4408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2285-8EC1-4B9E-A422-D4F47E89F511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BFD0-F698-400C-BC5C-9483A6D0B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12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E3CA-6841-4AD9-9A91-CE464D4A0A43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547F0-999B-4BC0-A7C0-34788AE62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98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833" y="8974945"/>
            <a:ext cx="21728133" cy="14974888"/>
          </a:xfrm>
        </p:spPr>
        <p:txBody>
          <a:bodyPr anchor="b"/>
          <a:lstStyle>
            <a:lvl1pPr>
              <a:defRPr sz="1653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8833" y="24091502"/>
            <a:ext cx="21728133" cy="7874940"/>
          </a:xfrm>
        </p:spPr>
        <p:txBody>
          <a:bodyPr/>
          <a:lstStyle>
            <a:lvl1pPr marL="0" indent="0">
              <a:buNone/>
              <a:defRPr sz="6612">
                <a:solidFill>
                  <a:schemeClr val="tx1"/>
                </a:solidFill>
              </a:defRPr>
            </a:lvl1pPr>
            <a:lvl2pPr marL="1259586" indent="0">
              <a:buNone/>
              <a:defRPr sz="5510">
                <a:solidFill>
                  <a:schemeClr val="tx1">
                    <a:tint val="75000"/>
                  </a:schemeClr>
                </a:solidFill>
              </a:defRPr>
            </a:lvl2pPr>
            <a:lvl3pPr marL="2519172" indent="0">
              <a:buNone/>
              <a:defRPr sz="4959">
                <a:solidFill>
                  <a:schemeClr val="tx1">
                    <a:tint val="75000"/>
                  </a:schemeClr>
                </a:solidFill>
              </a:defRPr>
            </a:lvl3pPr>
            <a:lvl4pPr marL="3778758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4pPr>
            <a:lvl5pPr marL="5038344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5pPr>
            <a:lvl6pPr marL="6297930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6pPr>
            <a:lvl7pPr marL="7557516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7pPr>
            <a:lvl8pPr marL="8817102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8pPr>
            <a:lvl9pPr marL="10076688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9EE7-F63B-4D9C-B340-857C50C26E36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5494A-BA8F-472D-943A-16C375B8A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74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1953" y="9583264"/>
            <a:ext cx="10706616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3469" y="9583264"/>
            <a:ext cx="10706616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A864-A1E5-41AF-95D1-B54A2F0CC039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4C98-B158-4AD0-8AD0-52A432CF2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3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1916661"/>
            <a:ext cx="21728133" cy="695828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237" y="8824938"/>
            <a:ext cx="10657411" cy="4324966"/>
          </a:xfrm>
        </p:spPr>
        <p:txBody>
          <a:bodyPr anchor="b"/>
          <a:lstStyle>
            <a:lvl1pPr marL="0" indent="0">
              <a:buNone/>
              <a:defRPr sz="6612" b="1"/>
            </a:lvl1pPr>
            <a:lvl2pPr marL="1259586" indent="0">
              <a:buNone/>
              <a:defRPr sz="5510" b="1"/>
            </a:lvl2pPr>
            <a:lvl3pPr marL="2519172" indent="0">
              <a:buNone/>
              <a:defRPr sz="4959" b="1"/>
            </a:lvl3pPr>
            <a:lvl4pPr marL="3778758" indent="0">
              <a:buNone/>
              <a:defRPr sz="4408" b="1"/>
            </a:lvl4pPr>
            <a:lvl5pPr marL="5038344" indent="0">
              <a:buNone/>
              <a:defRPr sz="4408" b="1"/>
            </a:lvl5pPr>
            <a:lvl6pPr marL="6297930" indent="0">
              <a:buNone/>
              <a:defRPr sz="4408" b="1"/>
            </a:lvl6pPr>
            <a:lvl7pPr marL="7557516" indent="0">
              <a:buNone/>
              <a:defRPr sz="4408" b="1"/>
            </a:lvl7pPr>
            <a:lvl8pPr marL="8817102" indent="0">
              <a:buNone/>
              <a:defRPr sz="4408" b="1"/>
            </a:lvl8pPr>
            <a:lvl9pPr marL="10076688" indent="0">
              <a:buNone/>
              <a:defRPr sz="4408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237" y="13149904"/>
            <a:ext cx="10657411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3471" y="8824938"/>
            <a:ext cx="10709897" cy="4324966"/>
          </a:xfrm>
        </p:spPr>
        <p:txBody>
          <a:bodyPr anchor="b"/>
          <a:lstStyle>
            <a:lvl1pPr marL="0" indent="0">
              <a:buNone/>
              <a:defRPr sz="6612" b="1"/>
            </a:lvl1pPr>
            <a:lvl2pPr marL="1259586" indent="0">
              <a:buNone/>
              <a:defRPr sz="5510" b="1"/>
            </a:lvl2pPr>
            <a:lvl3pPr marL="2519172" indent="0">
              <a:buNone/>
              <a:defRPr sz="4959" b="1"/>
            </a:lvl3pPr>
            <a:lvl4pPr marL="3778758" indent="0">
              <a:buNone/>
              <a:defRPr sz="4408" b="1"/>
            </a:lvl4pPr>
            <a:lvl5pPr marL="5038344" indent="0">
              <a:buNone/>
              <a:defRPr sz="4408" b="1"/>
            </a:lvl5pPr>
            <a:lvl6pPr marL="6297930" indent="0">
              <a:buNone/>
              <a:defRPr sz="4408" b="1"/>
            </a:lvl6pPr>
            <a:lvl7pPr marL="7557516" indent="0">
              <a:buNone/>
              <a:defRPr sz="4408" b="1"/>
            </a:lvl7pPr>
            <a:lvl8pPr marL="8817102" indent="0">
              <a:buNone/>
              <a:defRPr sz="4408" b="1"/>
            </a:lvl8pPr>
            <a:lvl9pPr marL="10076688" indent="0">
              <a:buNone/>
              <a:defRPr sz="4408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3471" y="13149904"/>
            <a:ext cx="10709897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77BC-76D5-42D1-B30D-308E5A1C238E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DAD3-B4DD-4EE6-9F19-D8F953166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75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9A27-B169-45F1-83B6-1F6C8E6A1023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ABB7-1084-433C-A210-D831567B1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979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61B2-D6F6-4C7F-8A62-98495FF57EFE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4787-8FE8-4A77-89C4-989C137DC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8467" y="8975629"/>
            <a:ext cx="21728680" cy="14973850"/>
          </a:xfrm>
        </p:spPr>
        <p:txBody>
          <a:bodyPr anchor="b"/>
          <a:lstStyle>
            <a:lvl1pPr>
              <a:defRPr sz="6562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8467" y="24091839"/>
            <a:ext cx="21728680" cy="7874943"/>
          </a:xfrm>
        </p:spPr>
        <p:txBody>
          <a:bodyPr/>
          <a:lstStyle>
            <a:lvl1pPr marL="0" indent="0">
              <a:buNone/>
              <a:defRPr sz="2625"/>
            </a:lvl1pPr>
            <a:lvl2pPr marL="499994" indent="0">
              <a:buNone/>
              <a:defRPr sz="2187"/>
            </a:lvl2pPr>
            <a:lvl3pPr marL="999988" indent="0">
              <a:buNone/>
              <a:defRPr sz="1968"/>
            </a:lvl3pPr>
            <a:lvl4pPr marL="1499982" indent="0">
              <a:buNone/>
              <a:defRPr sz="1750"/>
            </a:lvl4pPr>
            <a:lvl5pPr marL="1999976" indent="0">
              <a:buNone/>
              <a:defRPr sz="1750"/>
            </a:lvl5pPr>
            <a:lvl6pPr marL="2499970" indent="0">
              <a:buNone/>
              <a:defRPr sz="1750"/>
            </a:lvl6pPr>
            <a:lvl7pPr marL="2999964" indent="0">
              <a:buNone/>
              <a:defRPr sz="1750"/>
            </a:lvl7pPr>
            <a:lvl8pPr marL="3499957" indent="0">
              <a:buNone/>
              <a:defRPr sz="1750"/>
            </a:lvl8pPr>
            <a:lvl9pPr marL="3999951" indent="0">
              <a:buNone/>
              <a:defRPr sz="1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2425489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2399982"/>
            <a:ext cx="8125088" cy="8399939"/>
          </a:xfrm>
        </p:spPr>
        <p:txBody>
          <a:bodyPr anchor="b"/>
          <a:lstStyle>
            <a:lvl1pPr>
              <a:defRPr sz="881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898" y="5183304"/>
            <a:ext cx="12753469" cy="25583147"/>
          </a:xfrm>
        </p:spPr>
        <p:txBody>
          <a:bodyPr/>
          <a:lstStyle>
            <a:lvl1pPr>
              <a:defRPr sz="8816"/>
            </a:lvl1pPr>
            <a:lvl2pPr>
              <a:defRPr sz="7714"/>
            </a:lvl2pPr>
            <a:lvl3pPr>
              <a:defRPr sz="6612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234" y="10799922"/>
            <a:ext cx="8125088" cy="20008190"/>
          </a:xfrm>
        </p:spPr>
        <p:txBody>
          <a:bodyPr/>
          <a:lstStyle>
            <a:lvl1pPr marL="0" indent="0">
              <a:buNone/>
              <a:defRPr sz="4408"/>
            </a:lvl1pPr>
            <a:lvl2pPr marL="1259586" indent="0">
              <a:buNone/>
              <a:defRPr sz="3857"/>
            </a:lvl2pPr>
            <a:lvl3pPr marL="2519172" indent="0">
              <a:buNone/>
              <a:defRPr sz="3306"/>
            </a:lvl3pPr>
            <a:lvl4pPr marL="3778758" indent="0">
              <a:buNone/>
              <a:defRPr sz="2755"/>
            </a:lvl4pPr>
            <a:lvl5pPr marL="5038344" indent="0">
              <a:buNone/>
              <a:defRPr sz="2755"/>
            </a:lvl5pPr>
            <a:lvl6pPr marL="6297930" indent="0">
              <a:buNone/>
              <a:defRPr sz="2755"/>
            </a:lvl6pPr>
            <a:lvl7pPr marL="7557516" indent="0">
              <a:buNone/>
              <a:defRPr sz="2755"/>
            </a:lvl7pPr>
            <a:lvl8pPr marL="8817102" indent="0">
              <a:buNone/>
              <a:defRPr sz="2755"/>
            </a:lvl8pPr>
            <a:lvl9pPr marL="10076688" indent="0">
              <a:buNone/>
              <a:defRPr sz="2755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C5D7-0F79-4374-B6BC-075A07C0199A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2BEE5-F719-4673-8B8B-F80421AEF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93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2399982"/>
            <a:ext cx="8125088" cy="8399939"/>
          </a:xfrm>
        </p:spPr>
        <p:txBody>
          <a:bodyPr anchor="b"/>
          <a:lstStyle>
            <a:lvl1pPr>
              <a:defRPr sz="881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09898" y="5183304"/>
            <a:ext cx="12753469" cy="25583147"/>
          </a:xfrm>
        </p:spPr>
        <p:txBody>
          <a:bodyPr anchor="t"/>
          <a:lstStyle>
            <a:lvl1pPr marL="0" indent="0">
              <a:buNone/>
              <a:defRPr sz="8816"/>
            </a:lvl1pPr>
            <a:lvl2pPr marL="1259586" indent="0">
              <a:buNone/>
              <a:defRPr sz="7714"/>
            </a:lvl2pPr>
            <a:lvl3pPr marL="2519172" indent="0">
              <a:buNone/>
              <a:defRPr sz="6612"/>
            </a:lvl3pPr>
            <a:lvl4pPr marL="3778758" indent="0">
              <a:buNone/>
              <a:defRPr sz="5510"/>
            </a:lvl4pPr>
            <a:lvl5pPr marL="5038344" indent="0">
              <a:buNone/>
              <a:defRPr sz="5510"/>
            </a:lvl5pPr>
            <a:lvl6pPr marL="6297930" indent="0">
              <a:buNone/>
              <a:defRPr sz="5510"/>
            </a:lvl6pPr>
            <a:lvl7pPr marL="7557516" indent="0">
              <a:buNone/>
              <a:defRPr sz="5510"/>
            </a:lvl7pPr>
            <a:lvl8pPr marL="8817102" indent="0">
              <a:buNone/>
              <a:defRPr sz="5510"/>
            </a:lvl8pPr>
            <a:lvl9pPr marL="10076688" indent="0">
              <a:buNone/>
              <a:defRPr sz="551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234" y="10799922"/>
            <a:ext cx="8125088" cy="20008190"/>
          </a:xfrm>
        </p:spPr>
        <p:txBody>
          <a:bodyPr/>
          <a:lstStyle>
            <a:lvl1pPr marL="0" indent="0">
              <a:buNone/>
              <a:defRPr sz="4408"/>
            </a:lvl1pPr>
            <a:lvl2pPr marL="1259586" indent="0">
              <a:buNone/>
              <a:defRPr sz="3857"/>
            </a:lvl2pPr>
            <a:lvl3pPr marL="2519172" indent="0">
              <a:buNone/>
              <a:defRPr sz="3306"/>
            </a:lvl3pPr>
            <a:lvl4pPr marL="3778758" indent="0">
              <a:buNone/>
              <a:defRPr sz="2755"/>
            </a:lvl4pPr>
            <a:lvl5pPr marL="5038344" indent="0">
              <a:buNone/>
              <a:defRPr sz="2755"/>
            </a:lvl5pPr>
            <a:lvl6pPr marL="6297930" indent="0">
              <a:buNone/>
              <a:defRPr sz="2755"/>
            </a:lvl6pPr>
            <a:lvl7pPr marL="7557516" indent="0">
              <a:buNone/>
              <a:defRPr sz="2755"/>
            </a:lvl7pPr>
            <a:lvl8pPr marL="8817102" indent="0">
              <a:buNone/>
              <a:defRPr sz="2755"/>
            </a:lvl8pPr>
            <a:lvl9pPr marL="10076688" indent="0">
              <a:buNone/>
              <a:defRPr sz="2755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423C-2D15-4B14-A14F-4C585B398DF4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120E-DC3C-4FE9-AF1D-35CFAE660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07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7CBF-FB04-435D-8DB1-1B1B6DD8E8B6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9C40D-734B-4315-B98F-3CC1DDCA8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739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28054" y="1916653"/>
            <a:ext cx="5432033" cy="3050811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1954" y="1916653"/>
            <a:ext cx="15981199" cy="305081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0DD7-5BD9-4D0E-8938-E9856AA6FC96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38C7A-FE0C-4907-AB85-ED0AA6AC6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1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8182" y="6166622"/>
            <a:ext cx="2816427" cy="2904319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302081" y="6166622"/>
            <a:ext cx="2817339" cy="2904319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58747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1916653"/>
            <a:ext cx="21728680" cy="695828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4868" y="8824589"/>
            <a:ext cx="10657960" cy="4324621"/>
          </a:xfrm>
        </p:spPr>
        <p:txBody>
          <a:bodyPr anchor="b"/>
          <a:lstStyle>
            <a:lvl1pPr marL="0" indent="0">
              <a:buNone/>
              <a:defRPr sz="2625" b="1"/>
            </a:lvl1pPr>
            <a:lvl2pPr marL="499994" indent="0">
              <a:buNone/>
              <a:defRPr sz="2187" b="1"/>
            </a:lvl2pPr>
            <a:lvl3pPr marL="999988" indent="0">
              <a:buNone/>
              <a:defRPr sz="1968" b="1"/>
            </a:lvl3pPr>
            <a:lvl4pPr marL="1499982" indent="0">
              <a:buNone/>
              <a:defRPr sz="1750" b="1"/>
            </a:lvl4pPr>
            <a:lvl5pPr marL="1999976" indent="0">
              <a:buNone/>
              <a:defRPr sz="1750" b="1"/>
            </a:lvl5pPr>
            <a:lvl6pPr marL="2499970" indent="0">
              <a:buNone/>
              <a:defRPr sz="1750" b="1"/>
            </a:lvl6pPr>
            <a:lvl7pPr marL="2999964" indent="0">
              <a:buNone/>
              <a:defRPr sz="1750" b="1"/>
            </a:lvl7pPr>
            <a:lvl8pPr marL="3499957" indent="0">
              <a:buNone/>
              <a:defRPr sz="1750" b="1"/>
            </a:lvl8pPr>
            <a:lvl9pPr marL="3999951" indent="0">
              <a:buNone/>
              <a:defRPr sz="175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4868" y="13149210"/>
            <a:ext cx="10657960" cy="1934187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3652" y="8824589"/>
            <a:ext cx="10709896" cy="4324621"/>
          </a:xfrm>
        </p:spPr>
        <p:txBody>
          <a:bodyPr anchor="b"/>
          <a:lstStyle>
            <a:lvl1pPr marL="0" indent="0">
              <a:buNone/>
              <a:defRPr sz="2625" b="1"/>
            </a:lvl1pPr>
            <a:lvl2pPr marL="499994" indent="0">
              <a:buNone/>
              <a:defRPr sz="2187" b="1"/>
            </a:lvl2pPr>
            <a:lvl3pPr marL="999988" indent="0">
              <a:buNone/>
              <a:defRPr sz="1968" b="1"/>
            </a:lvl3pPr>
            <a:lvl4pPr marL="1499982" indent="0">
              <a:buNone/>
              <a:defRPr sz="1750" b="1"/>
            </a:lvl4pPr>
            <a:lvl5pPr marL="1999976" indent="0">
              <a:buNone/>
              <a:defRPr sz="1750" b="1"/>
            </a:lvl5pPr>
            <a:lvl6pPr marL="2499970" indent="0">
              <a:buNone/>
              <a:defRPr sz="1750" b="1"/>
            </a:lvl6pPr>
            <a:lvl7pPr marL="2999964" indent="0">
              <a:buNone/>
              <a:defRPr sz="1750" b="1"/>
            </a:lvl7pPr>
            <a:lvl8pPr marL="3499957" indent="0">
              <a:buNone/>
              <a:defRPr sz="1750" b="1"/>
            </a:lvl8pPr>
            <a:lvl9pPr marL="3999951" indent="0">
              <a:buNone/>
              <a:defRPr sz="175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3652" y="13149210"/>
            <a:ext cx="10709896" cy="1934187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400717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53615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81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2399289"/>
            <a:ext cx="8125817" cy="840098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09896" y="5183990"/>
            <a:ext cx="12753652" cy="25583147"/>
          </a:xfrm>
        </p:spPr>
        <p:txBody>
          <a:bodyPr/>
          <a:lstStyle>
            <a:lvl1pPr>
              <a:defRPr sz="3500"/>
            </a:lvl1pPr>
            <a:lvl2pPr>
              <a:defRPr sz="3062"/>
            </a:lvl2pPr>
            <a:lvl3pPr>
              <a:defRPr sz="2625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4869" y="10800270"/>
            <a:ext cx="8125817" cy="20008534"/>
          </a:xfrm>
        </p:spPr>
        <p:txBody>
          <a:bodyPr/>
          <a:lstStyle>
            <a:lvl1pPr marL="0" indent="0">
              <a:buNone/>
              <a:defRPr sz="1750"/>
            </a:lvl1pPr>
            <a:lvl2pPr marL="499994" indent="0">
              <a:buNone/>
              <a:defRPr sz="1531"/>
            </a:lvl2pPr>
            <a:lvl3pPr marL="999988" indent="0">
              <a:buNone/>
              <a:defRPr sz="1312"/>
            </a:lvl3pPr>
            <a:lvl4pPr marL="1499982" indent="0">
              <a:buNone/>
              <a:defRPr sz="1094"/>
            </a:lvl4pPr>
            <a:lvl5pPr marL="1999976" indent="0">
              <a:buNone/>
              <a:defRPr sz="1094"/>
            </a:lvl5pPr>
            <a:lvl6pPr marL="2499970" indent="0">
              <a:buNone/>
              <a:defRPr sz="1094"/>
            </a:lvl6pPr>
            <a:lvl7pPr marL="2999964" indent="0">
              <a:buNone/>
              <a:defRPr sz="1094"/>
            </a:lvl7pPr>
            <a:lvl8pPr marL="3499957" indent="0">
              <a:buNone/>
              <a:defRPr sz="1094"/>
            </a:lvl8pPr>
            <a:lvl9pPr marL="3999951" indent="0">
              <a:buNone/>
              <a:defRPr sz="10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9642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2399289"/>
            <a:ext cx="8125817" cy="840098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09896" y="5183990"/>
            <a:ext cx="12753652" cy="25583147"/>
          </a:xfrm>
        </p:spPr>
        <p:txBody>
          <a:bodyPr/>
          <a:lstStyle>
            <a:lvl1pPr marL="0" indent="0">
              <a:buNone/>
              <a:defRPr sz="3500"/>
            </a:lvl1pPr>
            <a:lvl2pPr marL="499994" indent="0">
              <a:buNone/>
              <a:defRPr sz="3062"/>
            </a:lvl2pPr>
            <a:lvl3pPr marL="999988" indent="0">
              <a:buNone/>
              <a:defRPr sz="2625"/>
            </a:lvl3pPr>
            <a:lvl4pPr marL="1499982" indent="0">
              <a:buNone/>
              <a:defRPr sz="2187"/>
            </a:lvl4pPr>
            <a:lvl5pPr marL="1999976" indent="0">
              <a:buNone/>
              <a:defRPr sz="2187"/>
            </a:lvl5pPr>
            <a:lvl6pPr marL="2499970" indent="0">
              <a:buNone/>
              <a:defRPr sz="2187"/>
            </a:lvl6pPr>
            <a:lvl7pPr marL="2999964" indent="0">
              <a:buNone/>
              <a:defRPr sz="2187"/>
            </a:lvl7pPr>
            <a:lvl8pPr marL="3499957" indent="0">
              <a:buNone/>
              <a:defRPr sz="2187"/>
            </a:lvl8pPr>
            <a:lvl9pPr marL="3999951" indent="0">
              <a:buNone/>
              <a:defRPr sz="2187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4869" y="10800270"/>
            <a:ext cx="8125817" cy="20008534"/>
          </a:xfrm>
        </p:spPr>
        <p:txBody>
          <a:bodyPr/>
          <a:lstStyle>
            <a:lvl1pPr marL="0" indent="0">
              <a:buNone/>
              <a:defRPr sz="1750"/>
            </a:lvl1pPr>
            <a:lvl2pPr marL="499994" indent="0">
              <a:buNone/>
              <a:defRPr sz="1531"/>
            </a:lvl2pPr>
            <a:lvl3pPr marL="999988" indent="0">
              <a:buNone/>
              <a:defRPr sz="1312"/>
            </a:lvl3pPr>
            <a:lvl4pPr marL="1499982" indent="0">
              <a:buNone/>
              <a:defRPr sz="1094"/>
            </a:lvl4pPr>
            <a:lvl5pPr marL="1999976" indent="0">
              <a:buNone/>
              <a:defRPr sz="1094"/>
            </a:lvl5pPr>
            <a:lvl6pPr marL="2499970" indent="0">
              <a:buNone/>
              <a:defRPr sz="1094"/>
            </a:lvl6pPr>
            <a:lvl7pPr marL="2999964" indent="0">
              <a:buNone/>
              <a:defRPr sz="1094"/>
            </a:lvl7pPr>
            <a:lvl8pPr marL="3499957" indent="0">
              <a:buNone/>
              <a:defRPr sz="1094"/>
            </a:lvl8pPr>
            <a:lvl9pPr marL="3999951" indent="0">
              <a:buNone/>
              <a:defRPr sz="10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02055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B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0"/>
            <a:ext cx="25192038" cy="5249863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98463" y="6165850"/>
            <a:ext cx="5724525" cy="2905125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5249863"/>
            <a:ext cx="25192038" cy="1428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9250" y="35482213"/>
            <a:ext cx="14446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8424" tIns="51181" rIns="98424" bIns="51181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ts val="342"/>
              </a:spcBef>
              <a:buSzPct val="100000"/>
              <a:defRPr/>
            </a:pPr>
            <a:r>
              <a:rPr lang="en-US" sz="547" b="1">
                <a:solidFill>
                  <a:srgbClr val="808080"/>
                </a:solidFill>
              </a:rPr>
              <a:t>POSTER TEMPLATE BY:</a:t>
            </a:r>
          </a:p>
          <a:p>
            <a:pPr eaLnBrk="1" hangingPunct="1">
              <a:lnSpc>
                <a:spcPct val="65000"/>
              </a:lnSpc>
              <a:spcBef>
                <a:spcPts val="684"/>
              </a:spcBef>
              <a:buSzPct val="100000"/>
              <a:defRPr/>
            </a:pPr>
            <a:r>
              <a:rPr lang="en-US" sz="1094" b="1">
                <a:solidFill>
                  <a:srgbClr val="808080"/>
                </a:solidFill>
              </a:rPr>
              <a:t>www.PosterPresentations.com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392238"/>
            <a:ext cx="2406015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Click to edit the title text format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8463" y="6165850"/>
            <a:ext cx="5721350" cy="2904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6480" tIns="456480" rIns="456480" bIns="45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Click to edit the outline text format</a:t>
            </a:r>
          </a:p>
          <a:p>
            <a:pPr lvl="1"/>
            <a:r>
              <a:rPr lang="en-GB" altLang="tr-TR"/>
              <a:t>Second Outline Level</a:t>
            </a:r>
          </a:p>
          <a:p>
            <a:pPr lvl="2"/>
            <a:r>
              <a:rPr lang="en-GB" altLang="tr-TR"/>
              <a:t>Third Outline Level</a:t>
            </a:r>
          </a:p>
          <a:p>
            <a:pPr lvl="3"/>
            <a:r>
              <a:rPr lang="en-GB" altLang="tr-TR"/>
              <a:t>Fourth Outline Level</a:t>
            </a:r>
          </a:p>
          <a:p>
            <a:pPr lvl="4"/>
            <a:r>
              <a:rPr lang="en-GB" altLang="tr-TR"/>
              <a:t>Fifth Outline Level</a:t>
            </a:r>
          </a:p>
          <a:p>
            <a:pPr lvl="4"/>
            <a:r>
              <a:rPr lang="en-GB" altLang="tr-TR"/>
              <a:t>Sixth Outline Level</a:t>
            </a:r>
          </a:p>
          <a:p>
            <a:pPr lvl="4"/>
            <a:r>
              <a:rPr lang="en-GB" altLang="tr-TR"/>
              <a:t>Seventh Outline Level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25192038" cy="359997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594475" y="6165850"/>
            <a:ext cx="11918950" cy="2905125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18986500" y="6165850"/>
            <a:ext cx="5729288" cy="2905125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2pPr>
      <a:lvl3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3pPr>
      <a:lvl4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4pPr>
      <a:lvl5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5pPr>
      <a:lvl6pPr marL="2749967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6pPr>
      <a:lvl7pPr marL="3249960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7pPr>
      <a:lvl8pPr marL="3749954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8pPr>
      <a:lvl9pPr marL="4249948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9pPr>
    </p:titleStyle>
    <p:bodyStyle>
      <a:lvl1pPr marL="374650" indent="-374650" algn="l" defTabSz="498475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811213" indent="-311150" algn="l" defTabSz="498475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2pPr>
      <a:lvl3pPr marL="1249363" indent="-249238" algn="l" defTabSz="498475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1749425" indent="-249238" algn="l" defTabSz="498475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249488" indent="-249238" algn="l" defTabSz="498475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749967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3249960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749954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4249948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1pPr>
      <a:lvl2pPr marL="499994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2pPr>
      <a:lvl3pPr marL="999988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499982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4pPr>
      <a:lvl5pPr marL="1999976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5pPr>
      <a:lvl6pPr marL="2499970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2999964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499957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3999951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B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25192038" cy="5249863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98463" y="6165850"/>
            <a:ext cx="24317325" cy="2905125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5249863"/>
            <a:ext cx="25192038" cy="1428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9250" y="35482213"/>
            <a:ext cx="14446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8424" tIns="51181" rIns="98424" bIns="51181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ts val="342"/>
              </a:spcBef>
              <a:buSzPct val="100000"/>
              <a:defRPr/>
            </a:pPr>
            <a:r>
              <a:rPr lang="en-US" sz="547" b="1">
                <a:solidFill>
                  <a:srgbClr val="808080"/>
                </a:solidFill>
              </a:rPr>
              <a:t>POSTER TEMPLATE BY:</a:t>
            </a:r>
          </a:p>
          <a:p>
            <a:pPr eaLnBrk="1" hangingPunct="1">
              <a:lnSpc>
                <a:spcPct val="65000"/>
              </a:lnSpc>
              <a:spcBef>
                <a:spcPts val="684"/>
              </a:spcBef>
              <a:buSzPct val="100000"/>
              <a:defRPr/>
            </a:pPr>
            <a:r>
              <a:rPr lang="en-US" sz="1094" b="1">
                <a:solidFill>
                  <a:srgbClr val="808080"/>
                </a:solidFill>
              </a:rPr>
              <a:t>www.PosterPresentations.com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392238"/>
            <a:ext cx="2406015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Click to edit the title text format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8463" y="6165850"/>
            <a:ext cx="24212550" cy="2904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6480" tIns="456480" rIns="456480" bIns="45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Click to edit the outline text format</a:t>
            </a:r>
          </a:p>
          <a:p>
            <a:pPr lvl="1"/>
            <a:r>
              <a:rPr lang="en-GB" altLang="tr-TR"/>
              <a:t>Second Outline Level</a:t>
            </a:r>
          </a:p>
          <a:p>
            <a:pPr lvl="2"/>
            <a:r>
              <a:rPr lang="en-GB" altLang="tr-TR"/>
              <a:t>Third Outline Level</a:t>
            </a:r>
          </a:p>
          <a:p>
            <a:pPr lvl="3"/>
            <a:r>
              <a:rPr lang="en-GB" altLang="tr-TR"/>
              <a:t>Fourth Outline Level</a:t>
            </a:r>
          </a:p>
          <a:p>
            <a:pPr lvl="4"/>
            <a:r>
              <a:rPr lang="en-GB" altLang="tr-TR"/>
              <a:t>Fifth Outline Level</a:t>
            </a:r>
          </a:p>
          <a:p>
            <a:pPr lvl="4"/>
            <a:r>
              <a:rPr lang="en-GB" altLang="tr-TR"/>
              <a:t>Sixth Outline Level</a:t>
            </a:r>
          </a:p>
          <a:p>
            <a:pPr lvl="4"/>
            <a:r>
              <a:rPr lang="en-GB" altLang="tr-TR"/>
              <a:t>Seventh Outline Level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25192038" cy="359997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2pPr>
      <a:lvl3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3pPr>
      <a:lvl4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4pPr>
      <a:lvl5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5pPr>
      <a:lvl6pPr marL="2749967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6pPr>
      <a:lvl7pPr marL="3249960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7pPr>
      <a:lvl8pPr marL="3749954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8pPr>
      <a:lvl9pPr marL="4249948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9pPr>
    </p:titleStyle>
    <p:bodyStyle>
      <a:lvl1pPr marL="374650" indent="-374650" algn="l" defTabSz="498475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811213" indent="-311150" algn="l" defTabSz="498475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2pPr>
      <a:lvl3pPr marL="1249363" indent="-249238" algn="l" defTabSz="498475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1749425" indent="-249238" algn="l" defTabSz="498475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249488" indent="-249238" algn="l" defTabSz="498475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749967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3249960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749954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4249948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1pPr>
      <a:lvl2pPr marL="499994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2pPr>
      <a:lvl3pPr marL="999988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499982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4pPr>
      <a:lvl5pPr marL="1999976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5pPr>
      <a:lvl6pPr marL="2499970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2999964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499957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3999951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963" y="1916113"/>
            <a:ext cx="21728112" cy="695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1963" y="9583738"/>
            <a:ext cx="21728112" cy="2284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1963" y="33366075"/>
            <a:ext cx="56689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6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ECC36C-D2AD-40F5-9F61-B6603B4592E5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5488" y="33366075"/>
            <a:ext cx="85010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6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1113" y="33366075"/>
            <a:ext cx="56689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6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3B0E23-32C7-42E3-A18A-FA1FDD341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2pPr>
      <a:lvl3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3pPr>
      <a:lvl4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4pPr>
      <a:lvl5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628650" indent="-628650" algn="l" defTabSz="2517775" rtl="0" fontAlgn="base">
        <a:lnSpc>
          <a:spcPct val="90000"/>
        </a:lnSpc>
        <a:spcBef>
          <a:spcPts val="275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889125" indent="-628650" algn="l" defTabSz="2517775" rtl="0" fontAlgn="base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148013" indent="-628650" algn="l" defTabSz="2517775" rtl="0" fontAlgn="base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408488" indent="-628650" algn="l" defTabSz="2517775" rtl="0" fontAlgn="base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667375" indent="-628650" algn="l" defTabSz="2517775" rtl="0" fontAlgn="base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927723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6pPr>
      <a:lvl7pPr marL="8187309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7pPr>
      <a:lvl8pPr marL="9446895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8pPr>
      <a:lvl9pPr marL="10706481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1pPr>
      <a:lvl2pPr marL="1259586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2pPr>
      <a:lvl3pPr marL="2519172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3pPr>
      <a:lvl4pPr marL="3778758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4pPr>
      <a:lvl5pPr marL="5038344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5pPr>
      <a:lvl6pPr marL="6297930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6pPr>
      <a:lvl7pPr marL="7557516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7pPr>
      <a:lvl8pPr marL="8817102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8pPr>
      <a:lvl9pPr marL="10076688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027067" y="2014093"/>
            <a:ext cx="16345816" cy="41660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99606" tIns="51181" rIns="99606" bIns="51181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5463"/>
              </a:spcBef>
              <a:buSzPct val="100000"/>
              <a:buFont typeface="Times New Roman" panose="02020603050405020304" pitchFamily="18" charset="0"/>
              <a:buNone/>
            </a:pPr>
            <a:r>
              <a:rPr lang="tr-TR" altLang="tr-TR" sz="7200" dirty="0">
                <a:cs typeface="Arial" panose="020B0604020202020204" pitchFamily="34" charset="0"/>
              </a:rPr>
              <a:t>Proje Başlığı</a:t>
            </a:r>
            <a:endParaRPr lang="en-US" altLang="tr-TR" sz="4400" b="1" i="1" dirty="0">
              <a:cs typeface="Arial" panose="020B0604020202020204" pitchFamily="34" charset="0"/>
            </a:endParaRPr>
          </a:p>
          <a:p>
            <a:pPr algn="ctr" eaLnBrk="1" hangingPunct="1">
              <a:buSzPct val="100000"/>
            </a:pPr>
            <a:r>
              <a:rPr lang="tr-TR" altLang="tr-TR" sz="4800" b="1" i="1" dirty="0">
                <a:cs typeface="Arial" panose="020B0604020202020204" pitchFamily="34" charset="0"/>
              </a:rPr>
              <a:t>Ali Yazar</a:t>
            </a:r>
            <a:r>
              <a:rPr lang="tr-TR" altLang="tr-TR" sz="4800" b="1" i="1" baseline="30000" dirty="0">
                <a:cs typeface="Arial" panose="020B0604020202020204" pitchFamily="34" charset="0"/>
              </a:rPr>
              <a:t>1</a:t>
            </a:r>
            <a:r>
              <a:rPr lang="tr-TR" altLang="tr-TR" sz="4800" b="1" i="1" dirty="0">
                <a:cs typeface="Arial" panose="020B0604020202020204" pitchFamily="34" charset="0"/>
              </a:rPr>
              <a:t>, Veli Okur</a:t>
            </a:r>
            <a:r>
              <a:rPr lang="tr-TR" altLang="tr-TR" sz="4800" b="1" i="1" baseline="30000" dirty="0">
                <a:cs typeface="Arial" panose="020B0604020202020204" pitchFamily="34" charset="0"/>
              </a:rPr>
              <a:t>2</a:t>
            </a:r>
            <a:br>
              <a:rPr lang="en-US" altLang="tr-TR" sz="4400" b="1" i="1" dirty="0">
                <a:cs typeface="Arial" panose="020B0604020202020204" pitchFamily="34" charset="0"/>
              </a:rPr>
            </a:br>
            <a:r>
              <a:rPr lang="en-US" altLang="tr-TR" sz="4400" b="1" i="1" baseline="30000" dirty="0">
                <a:cs typeface="Arial" panose="020B0604020202020204" pitchFamily="34" charset="0"/>
              </a:rPr>
              <a:t>1</a:t>
            </a:r>
            <a:r>
              <a:rPr lang="tr-TR" altLang="tr-TR" sz="3200" i="1" dirty="0">
                <a:cs typeface="Arial" panose="020B0604020202020204" pitchFamily="34" charset="0"/>
              </a:rPr>
              <a:t>Bölüm, İletişim Adresi</a:t>
            </a:r>
          </a:p>
          <a:p>
            <a:pPr algn="ctr" eaLnBrk="1" hangingPunct="1">
              <a:buSzPct val="100000"/>
            </a:pPr>
            <a:r>
              <a:rPr lang="en-US" altLang="tr-TR" sz="4400" b="1" i="1" baseline="30000" dirty="0">
                <a:cs typeface="Arial" panose="020B0604020202020204" pitchFamily="34" charset="0"/>
              </a:rPr>
              <a:t>2</a:t>
            </a:r>
            <a:r>
              <a:rPr lang="tr-TR" altLang="tr-TR" sz="3200" i="1" dirty="0">
                <a:cs typeface="Arial" panose="020B0604020202020204" pitchFamily="34" charset="0"/>
              </a:rPr>
              <a:t>Bölüm, İletişim Adresi</a:t>
            </a:r>
          </a:p>
          <a:p>
            <a:pPr algn="ctr" eaLnBrk="1" hangingPunct="1">
              <a:buSzPct val="100000"/>
            </a:pPr>
            <a:r>
              <a:rPr lang="tr-TR" altLang="tr-TR" sz="4800" b="1" i="1" dirty="0">
                <a:cs typeface="Arial" panose="020B0604020202020204" pitchFamily="34" charset="0"/>
              </a:rPr>
              <a:t>Danışman: </a:t>
            </a:r>
          </a:p>
          <a:p>
            <a:pPr algn="ctr" eaLnBrk="1" hangingPunct="1">
              <a:buSzPct val="100000"/>
            </a:pPr>
            <a:endParaRPr lang="en-US" altLang="tr-TR" sz="3200" i="1" dirty="0">
              <a:cs typeface="Arial" panose="020B0604020202020204" pitchFamily="34" charset="0"/>
            </a:endParaRPr>
          </a:p>
        </p:txBody>
      </p:sp>
      <p:sp>
        <p:nvSpPr>
          <p:cNvPr id="5125" name="Text Box 471"/>
          <p:cNvSpPr txBox="1">
            <a:spLocks noChangeArrowheads="1"/>
          </p:cNvSpPr>
          <p:nvPr/>
        </p:nvSpPr>
        <p:spPr bwMode="auto">
          <a:xfrm>
            <a:off x="498475" y="7577138"/>
            <a:ext cx="11928475" cy="501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>
                <a:solidFill>
                  <a:srgbClr val="F8F8F8"/>
                </a:solidFill>
                <a:latin typeface="Arial Narrow" panose="020B0606020202030204" pitchFamily="34" charset="0"/>
              </a:rPr>
              <a:t>ÖZET</a:t>
            </a:r>
            <a:endParaRPr lang="en-US" altLang="tr-TR" sz="2800" b="1">
              <a:solidFill>
                <a:srgbClr val="F8F8F8"/>
              </a:solidFill>
              <a:latin typeface="Arial Narrow" panose="020B0606020202030204" pitchFamily="34" charset="0"/>
            </a:endParaRPr>
          </a:p>
        </p:txBody>
      </p:sp>
      <p:sp>
        <p:nvSpPr>
          <p:cNvPr id="5126" name="Text Box 471"/>
          <p:cNvSpPr txBox="1">
            <a:spLocks noChangeArrowheads="1"/>
          </p:cNvSpPr>
          <p:nvPr/>
        </p:nvSpPr>
        <p:spPr bwMode="auto">
          <a:xfrm>
            <a:off x="12734925" y="7577138"/>
            <a:ext cx="11928475" cy="501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III</a:t>
            </a:r>
            <a:r>
              <a:rPr lang="en-US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. </a:t>
            </a:r>
            <a:r>
              <a:rPr lang="tr-TR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ÖNERİLEN YÖNTEM</a:t>
            </a:r>
            <a:endParaRPr lang="en-US" altLang="tr-TR" sz="2800" b="1" dirty="0">
              <a:solidFill>
                <a:srgbClr val="F8F8F8"/>
              </a:solidFill>
              <a:latin typeface="Arial Narrow" panose="020B0606020202030204" pitchFamily="34" charset="0"/>
            </a:endParaRPr>
          </a:p>
        </p:txBody>
      </p:sp>
      <p:sp>
        <p:nvSpPr>
          <p:cNvPr id="5127" name="Text Box 471"/>
          <p:cNvSpPr txBox="1">
            <a:spLocks noChangeArrowheads="1"/>
          </p:cNvSpPr>
          <p:nvPr/>
        </p:nvSpPr>
        <p:spPr bwMode="auto">
          <a:xfrm>
            <a:off x="498475" y="13869988"/>
            <a:ext cx="11928475" cy="501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>
                <a:solidFill>
                  <a:srgbClr val="F8F8F8"/>
                </a:solidFill>
                <a:latin typeface="Arial Narrow" panose="020B0606020202030204" pitchFamily="34" charset="0"/>
              </a:rPr>
              <a:t>I. GİRİŞ</a:t>
            </a:r>
          </a:p>
        </p:txBody>
      </p:sp>
      <p:sp>
        <p:nvSpPr>
          <p:cNvPr id="35" name="Metin kutusu 34"/>
          <p:cNvSpPr txBox="1"/>
          <p:nvPr/>
        </p:nvSpPr>
        <p:spPr>
          <a:xfrm>
            <a:off x="498678" y="8227522"/>
            <a:ext cx="11928474" cy="5262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</p:txBody>
      </p:sp>
      <p:sp>
        <p:nvSpPr>
          <p:cNvPr id="36" name="Metin kutusu 35"/>
          <p:cNvSpPr txBox="1"/>
          <p:nvPr/>
        </p:nvSpPr>
        <p:spPr>
          <a:xfrm>
            <a:off x="498675" y="14760909"/>
            <a:ext cx="11928476" cy="126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</p:txBody>
      </p:sp>
      <p:sp>
        <p:nvSpPr>
          <p:cNvPr id="5138" name="Text Box 471"/>
          <p:cNvSpPr txBox="1">
            <a:spLocks noChangeArrowheads="1"/>
          </p:cNvSpPr>
          <p:nvPr/>
        </p:nvSpPr>
        <p:spPr bwMode="auto">
          <a:xfrm>
            <a:off x="498475" y="27676475"/>
            <a:ext cx="11928475" cy="501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II. MATERYAL VE METOT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498675" y="28382500"/>
            <a:ext cx="11928476" cy="6370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</p:txBody>
      </p:sp>
      <p:sp>
        <p:nvSpPr>
          <p:cNvPr id="41" name="Metin kutusu 40"/>
          <p:cNvSpPr txBox="1"/>
          <p:nvPr/>
        </p:nvSpPr>
        <p:spPr>
          <a:xfrm>
            <a:off x="12735132" y="8226177"/>
            <a:ext cx="11928474" cy="74789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</p:txBody>
      </p:sp>
      <p:sp>
        <p:nvSpPr>
          <p:cNvPr id="5145" name="Text Box 471"/>
          <p:cNvSpPr txBox="1">
            <a:spLocks noChangeArrowheads="1"/>
          </p:cNvSpPr>
          <p:nvPr/>
        </p:nvSpPr>
        <p:spPr bwMode="auto">
          <a:xfrm>
            <a:off x="12734925" y="16055975"/>
            <a:ext cx="11928475" cy="501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IV. SONUÇLAR VE TARTIŞMA</a:t>
            </a:r>
          </a:p>
        </p:txBody>
      </p:sp>
      <p:sp>
        <p:nvSpPr>
          <p:cNvPr id="43" name="Metin kutusu 42"/>
          <p:cNvSpPr txBox="1"/>
          <p:nvPr/>
        </p:nvSpPr>
        <p:spPr>
          <a:xfrm>
            <a:off x="12735132" y="16993077"/>
            <a:ext cx="11928476" cy="1188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</p:txBody>
      </p:sp>
      <p:sp>
        <p:nvSpPr>
          <p:cNvPr id="5153" name="Text Box 471"/>
          <p:cNvSpPr txBox="1">
            <a:spLocks noChangeArrowheads="1"/>
          </p:cNvSpPr>
          <p:nvPr/>
        </p:nvSpPr>
        <p:spPr bwMode="auto">
          <a:xfrm>
            <a:off x="12734925" y="29449713"/>
            <a:ext cx="11928475" cy="501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>
                <a:solidFill>
                  <a:srgbClr val="F8F8F8"/>
                </a:solidFill>
                <a:latin typeface="Arial Narrow" panose="020B0606020202030204" pitchFamily="34" charset="0"/>
              </a:rPr>
              <a:t>KAYNAKLAR</a:t>
            </a:r>
          </a:p>
        </p:txBody>
      </p:sp>
      <p:sp>
        <p:nvSpPr>
          <p:cNvPr id="47" name="Metin kutusu 46"/>
          <p:cNvSpPr txBox="1"/>
          <p:nvPr/>
        </p:nvSpPr>
        <p:spPr>
          <a:xfrm>
            <a:off x="12735130" y="30313237"/>
            <a:ext cx="11928476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D99D44-7726-E94D-83E6-71A23825D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54" y="1811951"/>
            <a:ext cx="6136913" cy="360000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0619DDF5-81D5-4941-8F62-BE84DE5CF4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923" y="2182212"/>
            <a:ext cx="3600000" cy="360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Arial Black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Arial Black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Özel 1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11209</TotalTime>
  <Words>41</Words>
  <Application>Microsoft Office PowerPoint</Application>
  <PresentationFormat>Özel</PresentationFormat>
  <Paragraphs>98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Times New Roman</vt:lpstr>
      <vt:lpstr>Office Teması</vt:lpstr>
      <vt:lpstr>Office Teması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BULUT</cp:lastModifiedBy>
  <cp:revision>222</cp:revision>
  <cp:lastPrinted>1601-01-01T00:00:00Z</cp:lastPrinted>
  <dcterms:created xsi:type="dcterms:W3CDTF">2005-05-18T01:24:28Z</dcterms:created>
  <dcterms:modified xsi:type="dcterms:W3CDTF">2022-04-07T11:14:59Z</dcterms:modified>
</cp:coreProperties>
</file>