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25192038" cy="35999738"/>
  <p:notesSz cx="6858000" cy="9144000"/>
  <p:defaultText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29">
          <p15:clr>
            <a:srgbClr val="A4A3A4"/>
          </p15:clr>
        </p15:guide>
        <p15:guide id="2" orient="horz" pos="315">
          <p15:clr>
            <a:srgbClr val="A4A3A4"/>
          </p15:clr>
        </p15:guide>
        <p15:guide id="3" orient="horz" pos="22047">
          <p15:clr>
            <a:srgbClr val="A4A3A4"/>
          </p15:clr>
        </p15:guide>
        <p15:guide id="4" orient="horz">
          <p15:clr>
            <a:srgbClr val="A4A3A4"/>
          </p15:clr>
        </p15:guide>
        <p15:guide id="5" pos="334">
          <p15:clr>
            <a:srgbClr val="A4A3A4"/>
          </p15:clr>
        </p15:guide>
        <p15:guide id="6" pos="155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19" d="100"/>
          <a:sy n="19" d="100"/>
        </p:scale>
        <p:origin x="2310" y="102"/>
      </p:cViewPr>
      <p:guideLst>
        <p:guide orient="horz" pos="3629"/>
        <p:guide orient="horz" pos="315"/>
        <p:guide orient="horz" pos="22047"/>
        <p:guide orient="horz"/>
        <p:guide pos="334"/>
        <p:guide pos="15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8/26/2013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8/26/2013</a:t>
            </a:fld>
            <a:endParaRPr lang="en-US" dirty="0"/>
          </a:p>
        </p:txBody>
      </p:sp>
      <p:sp>
        <p:nvSpPr>
          <p:cNvPr id="4" name="Slide Image Placeholder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675050545"/>
      </p:ext>
    </p:extLst>
  </p:cSld>
  <p:clrMap bg1="lt1" tx1="dk1" bg2="lt2" tx2="dk2" accent1="accent1" accent2="accent2" accent3="accent3" accent4="accent4" accent5="accent5" accent6="accent6" hlink="hlink" folHlink="folHlink"/>
  <p:notesStyle>
    <a:lvl1pPr marL="0" algn="l" defTabSz="3599776" rtl="0" eaLnBrk="1" latinLnBrk="0" hangingPunct="1">
      <a:defRPr sz="4800" kern="1200">
        <a:solidFill>
          <a:schemeClr val="tx1"/>
        </a:solidFill>
        <a:latin typeface="+mn-lt"/>
        <a:ea typeface="+mn-ea"/>
        <a:cs typeface="+mn-cs"/>
      </a:defRPr>
    </a:lvl1pPr>
    <a:lvl2pPr marL="1799889" algn="l" defTabSz="3599776" rtl="0" eaLnBrk="1" latinLnBrk="0" hangingPunct="1">
      <a:defRPr sz="4800" kern="1200">
        <a:solidFill>
          <a:schemeClr val="tx1"/>
        </a:solidFill>
        <a:latin typeface="+mn-lt"/>
        <a:ea typeface="+mn-ea"/>
        <a:cs typeface="+mn-cs"/>
      </a:defRPr>
    </a:lvl2pPr>
    <a:lvl3pPr marL="3599776" algn="l" defTabSz="3599776" rtl="0" eaLnBrk="1" latinLnBrk="0" hangingPunct="1">
      <a:defRPr sz="4800" kern="1200">
        <a:solidFill>
          <a:schemeClr val="tx1"/>
        </a:solidFill>
        <a:latin typeface="+mn-lt"/>
        <a:ea typeface="+mn-ea"/>
        <a:cs typeface="+mn-cs"/>
      </a:defRPr>
    </a:lvl3pPr>
    <a:lvl4pPr marL="5399664" algn="l" defTabSz="3599776" rtl="0" eaLnBrk="1" latinLnBrk="0" hangingPunct="1">
      <a:defRPr sz="4800" kern="1200">
        <a:solidFill>
          <a:schemeClr val="tx1"/>
        </a:solidFill>
        <a:latin typeface="+mn-lt"/>
        <a:ea typeface="+mn-ea"/>
        <a:cs typeface="+mn-cs"/>
      </a:defRPr>
    </a:lvl4pPr>
    <a:lvl5pPr marL="7199552" algn="l" defTabSz="3599776" rtl="0" eaLnBrk="1" latinLnBrk="0" hangingPunct="1">
      <a:defRPr sz="4800" kern="1200">
        <a:solidFill>
          <a:schemeClr val="tx1"/>
        </a:solidFill>
        <a:latin typeface="+mn-lt"/>
        <a:ea typeface="+mn-ea"/>
        <a:cs typeface="+mn-cs"/>
      </a:defRPr>
    </a:lvl5pPr>
    <a:lvl6pPr marL="8999441" algn="l" defTabSz="3599776" rtl="0" eaLnBrk="1" latinLnBrk="0" hangingPunct="1">
      <a:defRPr sz="4800" kern="1200">
        <a:solidFill>
          <a:schemeClr val="tx1"/>
        </a:solidFill>
        <a:latin typeface="+mn-lt"/>
        <a:ea typeface="+mn-ea"/>
        <a:cs typeface="+mn-cs"/>
      </a:defRPr>
    </a:lvl6pPr>
    <a:lvl7pPr marL="10799330" algn="l" defTabSz="3599776" rtl="0" eaLnBrk="1" latinLnBrk="0" hangingPunct="1">
      <a:defRPr sz="4800" kern="1200">
        <a:solidFill>
          <a:schemeClr val="tx1"/>
        </a:solidFill>
        <a:latin typeface="+mn-lt"/>
        <a:ea typeface="+mn-ea"/>
        <a:cs typeface="+mn-cs"/>
      </a:defRPr>
    </a:lvl7pPr>
    <a:lvl8pPr marL="12599217" algn="l" defTabSz="3599776" rtl="0" eaLnBrk="1" latinLnBrk="0" hangingPunct="1">
      <a:defRPr sz="4800" kern="1200">
        <a:solidFill>
          <a:schemeClr val="tx1"/>
        </a:solidFill>
        <a:latin typeface="+mn-lt"/>
        <a:ea typeface="+mn-ea"/>
        <a:cs typeface="+mn-cs"/>
      </a:defRPr>
    </a:lvl8pPr>
    <a:lvl9pPr marL="14399106" algn="l" defTabSz="3599776"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801087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6425827"/>
            <a:ext cx="11898341"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9393" y="5804361"/>
            <a:ext cx="1188894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29391" y="15588601"/>
            <a:ext cx="11891854"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2725245" y="5804361"/>
            <a:ext cx="118887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2725245" y="6425827"/>
            <a:ext cx="1188879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2725245" y="15607589"/>
            <a:ext cx="1188552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2725245" y="16274772"/>
            <a:ext cx="1189008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2725245" y="28083131"/>
            <a:ext cx="1187957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2725245" y="28767135"/>
            <a:ext cx="11885529"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18974" y="16257349"/>
            <a:ext cx="11899368"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3219687" y="3498370"/>
            <a:ext cx="18752664"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3219687" y="2218210"/>
            <a:ext cx="18752664"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3219687" y="580236"/>
            <a:ext cx="18752664"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6508586"/>
            <a:ext cx="5772264"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29393" y="5758641"/>
            <a:ext cx="5767709" cy="659288"/>
          </a:xfrm>
          <a:prstGeom prst="rect">
            <a:avLst/>
          </a:prstGeom>
          <a:noFill/>
        </p:spPr>
        <p:txBody>
          <a:bodyPr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INTRODUCTION</a:t>
            </a:r>
            <a:endParaRPr lang="en-US" dirty="0"/>
          </a:p>
        </p:txBody>
      </p:sp>
      <p:sp>
        <p:nvSpPr>
          <p:cNvPr id="19" name="Text Placeholder 3"/>
          <p:cNvSpPr>
            <a:spLocks noGrp="1"/>
          </p:cNvSpPr>
          <p:nvPr>
            <p:ph type="body" sz="quarter" idx="19" hasCustomPrompt="1"/>
          </p:nvPr>
        </p:nvSpPr>
        <p:spPr>
          <a:xfrm>
            <a:off x="518060" y="16174952"/>
            <a:ext cx="577317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29391" y="15542881"/>
            <a:ext cx="576861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6650633" y="6508586"/>
            <a:ext cx="11892594"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6650633" y="5758641"/>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6650633" y="23714639"/>
            <a:ext cx="1189259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6650633" y="23047456"/>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892159" y="5758641"/>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892159" y="6508586"/>
            <a:ext cx="5766642"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18892159" y="15608744"/>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913086" y="16275927"/>
            <a:ext cx="5724789"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18892159" y="28580547"/>
            <a:ext cx="5766642"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18890715" y="29330961"/>
            <a:ext cx="5769531"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3219687" y="3498370"/>
            <a:ext cx="18752664"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3219687" y="2218210"/>
            <a:ext cx="18752664"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3219687" y="580236"/>
            <a:ext cx="18752664"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5192038" cy="5249962"/>
          </a:xfrm>
          <a:prstGeom prst="rect">
            <a:avLst/>
          </a:prstGeom>
          <a:solidFill>
            <a:schemeClr val="accent5">
              <a:lumMod val="75000"/>
            </a:schemeClr>
          </a:solidFill>
          <a:ln w="9525">
            <a:solidFill>
              <a:schemeClr val="tx1"/>
            </a:solidFill>
            <a:miter lim="800000"/>
            <a:headEnd/>
            <a:tailEnd/>
          </a:ln>
          <a:effectLst/>
        </p:spPr>
        <p:txBody>
          <a:bodyPr wrap="none" lIns="74996" tIns="37497" rIns="74996" bIns="37497" anchor="ctr"/>
          <a:lstStyle/>
          <a:p>
            <a:pPr>
              <a:defRPr/>
            </a:pPr>
            <a:endParaRPr lang="en-US" dirty="0"/>
          </a:p>
        </p:txBody>
      </p:sp>
      <p:sp>
        <p:nvSpPr>
          <p:cNvPr id="9" name="Rectangle 9"/>
          <p:cNvSpPr>
            <a:spLocks noChangeArrowheads="1"/>
          </p:cNvSpPr>
          <p:nvPr/>
        </p:nvSpPr>
        <p:spPr bwMode="auto">
          <a:xfrm>
            <a:off x="0" y="5255172"/>
            <a:ext cx="25192038" cy="166665"/>
          </a:xfrm>
          <a:prstGeom prst="rect">
            <a:avLst/>
          </a:prstGeom>
          <a:solidFill>
            <a:schemeClr val="accent5">
              <a:lumMod val="50000"/>
            </a:schemeClr>
          </a:solidFill>
          <a:ln w="152400">
            <a:noFill/>
            <a:miter lim="800000"/>
            <a:headEnd/>
            <a:tailEnd/>
          </a:ln>
          <a:effectLst/>
        </p:spPr>
        <p:txBody>
          <a:bodyPr wrap="none" lIns="74996" tIns="37497" rIns="74996" bIns="37497" anchor="ctr"/>
          <a:lstStyle/>
          <a:p>
            <a:pPr>
              <a:defRPr/>
            </a:pPr>
            <a:endParaRPr lang="en-US" dirty="0"/>
          </a:p>
        </p:txBody>
      </p:sp>
      <p:sp>
        <p:nvSpPr>
          <p:cNvPr id="10" name="Text Box 14"/>
          <p:cNvSpPr txBox="1">
            <a:spLocks noChangeArrowheads="1"/>
          </p:cNvSpPr>
          <p:nvPr/>
        </p:nvSpPr>
        <p:spPr bwMode="auto">
          <a:xfrm>
            <a:off x="1079766" y="35321184"/>
            <a:ext cx="2211122" cy="274856"/>
          </a:xfrm>
          <a:prstGeom prst="rect">
            <a:avLst/>
          </a:prstGeom>
          <a:noFill/>
          <a:ln w="9525">
            <a:noFill/>
            <a:miter lim="800000"/>
            <a:headEnd/>
            <a:tailEnd/>
          </a:ln>
          <a:effectLst/>
        </p:spPr>
        <p:txBody>
          <a:bodyPr wrap="square" lIns="74854" tIns="37420" rIns="74854" bIns="37420">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525423" y="5749826"/>
            <a:ext cx="11891684" cy="29249787"/>
          </a:xfrm>
          <a:prstGeom prst="roundRect">
            <a:avLst>
              <a:gd name="adj" fmla="val 5902"/>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4996" tIns="37497" rIns="74996" bIns="37497" anchor="ctr"/>
          <a:lstStyle/>
          <a:p>
            <a:pPr>
              <a:defRPr/>
            </a:pPr>
            <a:endParaRPr lang="en-US" dirty="0"/>
          </a:p>
        </p:txBody>
      </p:sp>
      <p:sp>
        <p:nvSpPr>
          <p:cNvPr id="21" name="Rectangle 33"/>
          <p:cNvSpPr>
            <a:spLocks noChangeArrowheads="1"/>
          </p:cNvSpPr>
          <p:nvPr userDrawn="1"/>
        </p:nvSpPr>
        <p:spPr bwMode="auto">
          <a:xfrm>
            <a:off x="12683491" y="5749826"/>
            <a:ext cx="11891684" cy="29249787"/>
          </a:xfrm>
          <a:prstGeom prst="roundRect">
            <a:avLst>
              <a:gd name="adj" fmla="val 5902"/>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4996" tIns="37497" rIns="74996" bIns="37497" anchor="ctr"/>
          <a:lstStyle/>
          <a:p>
            <a:pPr>
              <a:defRPr/>
            </a:pPr>
            <a:endParaRPr lang="en-US" dirty="0"/>
          </a:p>
        </p:txBody>
      </p:sp>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70cmx100cm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0479105" y="8864712"/>
              <a:ext cx="1597666" cy="1201935"/>
            </a:xfrm>
            <a:prstGeom prst="rect">
              <a:avLst/>
            </a:prstGeom>
          </p:spPr>
        </p:pic>
        <p:pic>
          <p:nvPicPr>
            <p:cNvPr id="30" name="Picture 29"/>
            <p:cNvPicPr>
              <a:picLocks noChangeAspect="1"/>
            </p:cNvPicPr>
            <p:nvPr userDrawn="1"/>
          </p:nvPicPr>
          <p:blipFill>
            <a:blip r:embed="rId5"/>
            <a:stretch>
              <a:fillRect/>
            </a:stretch>
          </p:blipFill>
          <p:spPr>
            <a:xfrm>
              <a:off x="-10732765" y="13164079"/>
              <a:ext cx="9986808" cy="1053596"/>
            </a:xfrm>
            <a:prstGeom prst="rect">
              <a:avLst/>
            </a:prstGeom>
          </p:spPr>
        </p:pic>
        <p:grpSp>
          <p:nvGrpSpPr>
            <p:cNvPr id="32" name="Group 31"/>
            <p:cNvGrpSpPr/>
            <p:nvPr userDrawn="1"/>
          </p:nvGrpSpPr>
          <p:grpSpPr>
            <a:xfrm>
              <a:off x="-9744993" y="19956177"/>
              <a:ext cx="7531182" cy="2120441"/>
              <a:chOff x="-4470427" y="9369659"/>
              <a:chExt cx="3470785" cy="974221"/>
            </a:xfrm>
          </p:grpSpPr>
          <p:grpSp>
            <p:nvGrpSpPr>
              <p:cNvPr id="46" name="Group 45"/>
              <p:cNvGrpSpPr/>
              <p:nvPr userDrawn="1"/>
            </p:nvGrpSpPr>
            <p:grpSpPr>
              <a:xfrm>
                <a:off x="-2783495" y="9413884"/>
                <a:ext cx="624431" cy="898923"/>
                <a:chOff x="-3958697" y="8757291"/>
                <a:chExt cx="779338" cy="1288150"/>
              </a:xfrm>
            </p:grpSpPr>
            <p:pic>
              <p:nvPicPr>
                <p:cNvPr id="52" name="Picture 51"/>
                <p:cNvPicPr>
                  <a:picLocks noChangeAspect="1"/>
                </p:cNvPicPr>
                <p:nvPr userDrawn="1"/>
              </p:nvPicPr>
              <p:blipFill>
                <a:blip r:embed="rId6"/>
                <a:stretch>
                  <a:fillRect/>
                </a:stretch>
              </p:blipFill>
              <p:spPr>
                <a:xfrm>
                  <a:off x="-3948160" y="8757291"/>
                  <a:ext cx="768801" cy="1090857"/>
                </a:xfrm>
                <a:prstGeom prst="rect">
                  <a:avLst/>
                </a:prstGeom>
              </p:spPr>
            </p:pic>
            <p:sp>
              <p:nvSpPr>
                <p:cNvPr id="53" name="TextBox 52"/>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33159" y="9413897"/>
                <a:ext cx="1033517" cy="898915"/>
                <a:chOff x="-2921738" y="8936792"/>
                <a:chExt cx="1420279" cy="1235304"/>
              </a:xfrm>
            </p:grpSpPr>
            <p:pic>
              <p:nvPicPr>
                <p:cNvPr id="50" name="Picture 49"/>
                <p:cNvPicPr>
                  <a:picLocks noChangeAspect="1"/>
                </p:cNvPicPr>
                <p:nvPr userDrawn="1"/>
              </p:nvPicPr>
              <p:blipFill>
                <a:blip r:embed="rId6"/>
                <a:stretch>
                  <a:fillRect/>
                </a:stretch>
              </p:blipFill>
              <p:spPr>
                <a:xfrm>
                  <a:off x="-2921738" y="8936792"/>
                  <a:ext cx="1420279" cy="1029694"/>
                </a:xfrm>
                <a:prstGeom prst="rect">
                  <a:avLst/>
                </a:prstGeom>
              </p:spPr>
            </p:pic>
            <p:sp>
              <p:nvSpPr>
                <p:cNvPr id="51" name="TextBox 50"/>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9369659"/>
                <a:ext cx="1098742" cy="847761"/>
              </a:xfrm>
              <a:prstGeom prst="rect">
                <a:avLst/>
              </a:prstGeom>
            </p:spPr>
          </p:pic>
          <p:sp>
            <p:nvSpPr>
              <p:cNvPr id="49" name="TextBox 48"/>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7" name="Group 36"/>
            <p:cNvGrpSpPr/>
            <p:nvPr userDrawn="1"/>
          </p:nvGrpSpPr>
          <p:grpSpPr>
            <a:xfrm>
              <a:off x="-10409330" y="24221626"/>
              <a:ext cx="9344084" cy="2453249"/>
              <a:chOff x="-4759852" y="11112402"/>
              <a:chExt cx="4306270" cy="1127127"/>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788361304"/>
                  </p:ext>
                </p:extLst>
              </p:nvPr>
            </p:nvGraphicFramePr>
            <p:xfrm>
              <a:off x="-4533347" y="11112407"/>
              <a:ext cx="1828800" cy="1117600"/>
            </p:xfrm>
            <a:graphic>
              <a:graphicData uri="http://schemas.openxmlformats.org/presentationml/2006/ole">
                <mc:AlternateContent xmlns:mc="http://schemas.openxmlformats.org/markup-compatibility/2006">
                  <mc:Choice xmlns:v="urn:schemas-microsoft-com:vml" Requires="v">
                    <p:oleObj spid="_x0000_s1030"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1112407"/>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4269981894"/>
                  </p:ext>
                </p:extLst>
              </p:nvPr>
            </p:nvGraphicFramePr>
            <p:xfrm>
              <a:off x="-2456641" y="11116100"/>
              <a:ext cx="1828800" cy="1117600"/>
            </p:xfrm>
            <a:graphic>
              <a:graphicData uri="http://schemas.openxmlformats.org/presentationml/2006/ole">
                <mc:AlternateContent xmlns:mc="http://schemas.openxmlformats.org/markup-compatibility/2006">
                  <mc:Choice xmlns:v="urn:schemas-microsoft-com:vml" Requires="v">
                    <p:oleObj spid="_x0000_s1031"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1116100"/>
                            <a:ext cx="1828800" cy="1117600"/>
                          </a:xfrm>
                          <a:prstGeom prst="rect">
                            <a:avLst/>
                          </a:prstGeom>
                        </p:spPr>
                      </p:pic>
                    </p:oleObj>
                  </mc:Fallback>
                </mc:AlternateContent>
              </a:graphicData>
            </a:graphic>
          </p:graphicFrame>
          <p:sp>
            <p:nvSpPr>
              <p:cNvPr id="41" name="TextBox 40"/>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4" name="Group 53"/>
          <p:cNvGrpSpPr/>
          <p:nvPr userDrawn="1"/>
        </p:nvGrpSpPr>
        <p:grpSpPr>
          <a:xfrm>
            <a:off x="25590866" y="1"/>
            <a:ext cx="12284832" cy="35999737"/>
            <a:chOff x="44157839" y="-55064"/>
            <a:chExt cx="11062139" cy="32416731"/>
          </a:xfrm>
        </p:grpSpPr>
        <p:sp>
          <p:nvSpPr>
            <p:cNvPr id="55" name="Rectangle 54"/>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864352138"/>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1032"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3826150514"/>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1033"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nvGrpSpPr>
            <p:cNvPr id="59" name="Group 58"/>
            <p:cNvGrpSpPr/>
            <p:nvPr userDrawn="1"/>
          </p:nvGrpSpPr>
          <p:grpSpPr>
            <a:xfrm>
              <a:off x="44487207" y="24836946"/>
              <a:ext cx="10354213" cy="1265612"/>
              <a:chOff x="44200453" y="24417697"/>
              <a:chExt cx="9771399" cy="1090622"/>
            </a:xfrm>
          </p:grpSpPr>
          <p:sp>
            <p:nvSpPr>
              <p:cNvPr id="61" name="Rounded Rectangle 60"/>
              <p:cNvSpPr/>
              <p:nvPr userDrawn="1"/>
            </p:nvSpPr>
            <p:spPr>
              <a:xfrm>
                <a:off x="44200453" y="2441769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4516029"/>
                <a:ext cx="914401" cy="914399"/>
              </a:xfrm>
              <a:prstGeom prst="rect">
                <a:avLst/>
              </a:prstGeom>
              <a:noFill/>
              <a:ln>
                <a:noFill/>
              </a:ln>
            </p:spPr>
          </p:pic>
          <p:sp>
            <p:nvSpPr>
              <p:cNvPr id="63" name="TextBox 62"/>
              <p:cNvSpPr txBox="1"/>
              <p:nvPr userDrawn="1"/>
            </p:nvSpPr>
            <p:spPr>
              <a:xfrm>
                <a:off x="45300663" y="24607618"/>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0761264"/>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5192038" cy="5249962"/>
          </a:xfrm>
          <a:prstGeom prst="rect">
            <a:avLst/>
          </a:prstGeom>
          <a:solidFill>
            <a:schemeClr val="accent5">
              <a:lumMod val="75000"/>
            </a:schemeClr>
          </a:solidFill>
          <a:ln w="9525">
            <a:solidFill>
              <a:schemeClr val="tx1"/>
            </a:solidFill>
            <a:miter lim="800000"/>
            <a:headEnd/>
            <a:tailEnd/>
          </a:ln>
          <a:effectLst/>
        </p:spPr>
        <p:txBody>
          <a:bodyPr wrap="none" lIns="74996" tIns="37497" rIns="74996" bIns="37497" anchor="ctr"/>
          <a:lstStyle/>
          <a:p>
            <a:pPr>
              <a:defRPr/>
            </a:pPr>
            <a:endParaRPr lang="en-US" dirty="0"/>
          </a:p>
        </p:txBody>
      </p:sp>
      <p:sp>
        <p:nvSpPr>
          <p:cNvPr id="8" name="Rectangle 33"/>
          <p:cNvSpPr>
            <a:spLocks noChangeArrowheads="1"/>
          </p:cNvSpPr>
          <p:nvPr/>
        </p:nvSpPr>
        <p:spPr bwMode="auto">
          <a:xfrm>
            <a:off x="524835" y="5749959"/>
            <a:ext cx="24139636" cy="29249787"/>
          </a:xfrm>
          <a:prstGeom prst="rect">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4996" tIns="37497" rIns="74996" bIns="37497" anchor="ctr"/>
          <a:lstStyle/>
          <a:p>
            <a:pPr>
              <a:defRPr/>
            </a:pPr>
            <a:endParaRPr lang="en-US" dirty="0"/>
          </a:p>
        </p:txBody>
      </p:sp>
      <p:sp>
        <p:nvSpPr>
          <p:cNvPr id="9" name="Rectangle 9"/>
          <p:cNvSpPr>
            <a:spLocks noChangeArrowheads="1"/>
          </p:cNvSpPr>
          <p:nvPr/>
        </p:nvSpPr>
        <p:spPr bwMode="auto">
          <a:xfrm>
            <a:off x="0" y="5255172"/>
            <a:ext cx="25192038" cy="166665"/>
          </a:xfrm>
          <a:prstGeom prst="rect">
            <a:avLst/>
          </a:prstGeom>
          <a:solidFill>
            <a:schemeClr val="accent5">
              <a:lumMod val="50000"/>
            </a:schemeClr>
          </a:solidFill>
          <a:ln w="152400">
            <a:noFill/>
            <a:miter lim="800000"/>
            <a:headEnd/>
            <a:tailEnd/>
          </a:ln>
          <a:effectLst/>
        </p:spPr>
        <p:txBody>
          <a:bodyPr wrap="none" lIns="74996" tIns="37497" rIns="74996" bIns="37497" anchor="ctr"/>
          <a:lstStyle/>
          <a:p>
            <a:pPr>
              <a:defRPr/>
            </a:pPr>
            <a:endParaRPr lang="en-US" dirty="0"/>
          </a:p>
        </p:txBody>
      </p:sp>
      <p:sp>
        <p:nvSpPr>
          <p:cNvPr id="10" name="Text Box 14"/>
          <p:cNvSpPr txBox="1">
            <a:spLocks noChangeArrowheads="1"/>
          </p:cNvSpPr>
          <p:nvPr/>
        </p:nvSpPr>
        <p:spPr bwMode="auto">
          <a:xfrm>
            <a:off x="1036903" y="35318574"/>
            <a:ext cx="2173022" cy="274856"/>
          </a:xfrm>
          <a:prstGeom prst="rect">
            <a:avLst/>
          </a:prstGeom>
          <a:noFill/>
          <a:ln w="9525">
            <a:noFill/>
            <a:miter lim="800000"/>
            <a:headEnd/>
            <a:tailEnd/>
          </a:ln>
          <a:effectLst/>
        </p:spPr>
        <p:txBody>
          <a:bodyPr wrap="square" lIns="74854" tIns="37420" rIns="74854" bIns="37420">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70cmx100cm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7" name="Straight Connector 26"/>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userDrawn="1"/>
          </p:nvPicPr>
          <p:blipFill>
            <a:blip r:embed="rId4"/>
            <a:stretch>
              <a:fillRect/>
            </a:stretch>
          </p:blipFill>
          <p:spPr>
            <a:xfrm>
              <a:off x="-10479105" y="8864712"/>
              <a:ext cx="1597666" cy="1201935"/>
            </a:xfrm>
            <a:prstGeom prst="rect">
              <a:avLst/>
            </a:prstGeom>
          </p:spPr>
        </p:pic>
        <p:pic>
          <p:nvPicPr>
            <p:cNvPr id="29" name="Picture 28"/>
            <p:cNvPicPr>
              <a:picLocks noChangeAspect="1"/>
            </p:cNvPicPr>
            <p:nvPr userDrawn="1"/>
          </p:nvPicPr>
          <p:blipFill>
            <a:blip r:embed="rId5"/>
            <a:stretch>
              <a:fillRect/>
            </a:stretch>
          </p:blipFill>
          <p:spPr>
            <a:xfrm>
              <a:off x="-10732765" y="13164079"/>
              <a:ext cx="9986808" cy="1053596"/>
            </a:xfrm>
            <a:prstGeom prst="rect">
              <a:avLst/>
            </a:prstGeom>
          </p:spPr>
        </p:pic>
        <p:grpSp>
          <p:nvGrpSpPr>
            <p:cNvPr id="30" name="Group 29"/>
            <p:cNvGrpSpPr/>
            <p:nvPr userDrawn="1"/>
          </p:nvGrpSpPr>
          <p:grpSpPr>
            <a:xfrm>
              <a:off x="-9744993" y="19956177"/>
              <a:ext cx="7531182" cy="2120441"/>
              <a:chOff x="-4470427" y="9369659"/>
              <a:chExt cx="3470785" cy="974221"/>
            </a:xfrm>
          </p:grpSpPr>
          <p:grpSp>
            <p:nvGrpSpPr>
              <p:cNvPr id="45" name="Group 44"/>
              <p:cNvGrpSpPr/>
              <p:nvPr userDrawn="1"/>
            </p:nvGrpSpPr>
            <p:grpSpPr>
              <a:xfrm>
                <a:off x="-2783495" y="9413884"/>
                <a:ext cx="624431" cy="898923"/>
                <a:chOff x="-3958697" y="8757291"/>
                <a:chExt cx="779338" cy="1288150"/>
              </a:xfrm>
            </p:grpSpPr>
            <p:pic>
              <p:nvPicPr>
                <p:cNvPr id="54" name="Picture 53"/>
                <p:cNvPicPr>
                  <a:picLocks noChangeAspect="1"/>
                </p:cNvPicPr>
                <p:nvPr userDrawn="1"/>
              </p:nvPicPr>
              <p:blipFill>
                <a:blip r:embed="rId6"/>
                <a:stretch>
                  <a:fillRect/>
                </a:stretch>
              </p:blipFill>
              <p:spPr>
                <a:xfrm>
                  <a:off x="-3948160" y="8757291"/>
                  <a:ext cx="768801" cy="1090857"/>
                </a:xfrm>
                <a:prstGeom prst="rect">
                  <a:avLst/>
                </a:prstGeom>
              </p:spPr>
            </p:pic>
            <p:sp>
              <p:nvSpPr>
                <p:cNvPr id="55" name="TextBox 54"/>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8" name="Group 47"/>
              <p:cNvGrpSpPr/>
              <p:nvPr userDrawn="1"/>
            </p:nvGrpSpPr>
            <p:grpSpPr>
              <a:xfrm>
                <a:off x="-2033159" y="9413897"/>
                <a:ext cx="1033517" cy="898915"/>
                <a:chOff x="-2921738" y="8936792"/>
                <a:chExt cx="1420279" cy="1235304"/>
              </a:xfrm>
            </p:grpSpPr>
            <p:pic>
              <p:nvPicPr>
                <p:cNvPr id="52" name="Picture 51"/>
                <p:cNvPicPr>
                  <a:picLocks noChangeAspect="1"/>
                </p:cNvPicPr>
                <p:nvPr userDrawn="1"/>
              </p:nvPicPr>
              <p:blipFill>
                <a:blip r:embed="rId6"/>
                <a:stretch>
                  <a:fillRect/>
                </a:stretch>
              </p:blipFill>
              <p:spPr>
                <a:xfrm>
                  <a:off x="-2921738" y="8936792"/>
                  <a:ext cx="1420279" cy="1029694"/>
                </a:xfrm>
                <a:prstGeom prst="rect">
                  <a:avLst/>
                </a:prstGeom>
              </p:spPr>
            </p:pic>
            <p:sp>
              <p:nvSpPr>
                <p:cNvPr id="53" name="TextBox 52"/>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50" name="Picture 49"/>
              <p:cNvPicPr>
                <a:picLocks noChangeAspect="1"/>
              </p:cNvPicPr>
              <p:nvPr userDrawn="1"/>
            </p:nvPicPr>
            <p:blipFill>
              <a:blip r:embed="rId7"/>
              <a:stretch>
                <a:fillRect/>
              </a:stretch>
            </p:blipFill>
            <p:spPr>
              <a:xfrm>
                <a:off x="-4470427" y="9369659"/>
                <a:ext cx="1098742" cy="847761"/>
              </a:xfrm>
              <a:prstGeom prst="rect">
                <a:avLst/>
              </a:prstGeom>
            </p:spPr>
          </p:pic>
          <p:sp>
            <p:nvSpPr>
              <p:cNvPr id="51" name="TextBox 50"/>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1" name="Group 30"/>
            <p:cNvGrpSpPr/>
            <p:nvPr userDrawn="1"/>
          </p:nvGrpSpPr>
          <p:grpSpPr>
            <a:xfrm>
              <a:off x="-10409330" y="24221626"/>
              <a:ext cx="9344084" cy="2453249"/>
              <a:chOff x="-4759852" y="11112402"/>
              <a:chExt cx="4306270" cy="1127127"/>
            </a:xfrm>
          </p:grpSpPr>
          <p:graphicFrame>
            <p:nvGraphicFramePr>
              <p:cNvPr id="32" name="Object 31"/>
              <p:cNvGraphicFramePr>
                <a:graphicFrameLocks noChangeAspect="1"/>
              </p:cNvGraphicFramePr>
              <p:nvPr userDrawn="1">
                <p:extLst>
                  <p:ext uri="{D42A27DB-BD31-4B8C-83A1-F6EECF244321}">
                    <p14:modId xmlns:p14="http://schemas.microsoft.com/office/powerpoint/2010/main" val="4273021887"/>
                  </p:ext>
                </p:extLst>
              </p:nvPr>
            </p:nvGraphicFramePr>
            <p:xfrm>
              <a:off x="-4533347" y="11112407"/>
              <a:ext cx="1828800" cy="1117600"/>
            </p:xfrm>
            <a:graphic>
              <a:graphicData uri="http://schemas.openxmlformats.org/presentationml/2006/ole">
                <mc:AlternateContent xmlns:mc="http://schemas.openxmlformats.org/markup-compatibility/2006">
                  <mc:Choice xmlns:v="urn:schemas-microsoft-com:vml" Requires="v">
                    <p:oleObj spid="_x0000_s205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1112407"/>
                            <a:ext cx="1828800" cy="1117600"/>
                          </a:xfrm>
                          <a:prstGeom prst="rect">
                            <a:avLst/>
                          </a:prstGeom>
                        </p:spPr>
                      </p:pic>
                    </p:oleObj>
                  </mc:Fallback>
                </mc:AlternateContent>
              </a:graphicData>
            </a:graphic>
          </p:graphicFrame>
          <p:graphicFrame>
            <p:nvGraphicFramePr>
              <p:cNvPr id="33" name="Object 32"/>
              <p:cNvGraphicFramePr>
                <a:graphicFrameLocks noChangeAspect="1"/>
              </p:cNvGraphicFramePr>
              <p:nvPr userDrawn="1">
                <p:extLst>
                  <p:ext uri="{D42A27DB-BD31-4B8C-83A1-F6EECF244321}">
                    <p14:modId xmlns:p14="http://schemas.microsoft.com/office/powerpoint/2010/main" val="832500685"/>
                  </p:ext>
                </p:extLst>
              </p:nvPr>
            </p:nvGraphicFramePr>
            <p:xfrm>
              <a:off x="-2456641" y="11116100"/>
              <a:ext cx="1828800" cy="1117600"/>
            </p:xfrm>
            <a:graphic>
              <a:graphicData uri="http://schemas.openxmlformats.org/presentationml/2006/ole">
                <mc:AlternateContent xmlns:mc="http://schemas.openxmlformats.org/markup-compatibility/2006">
                  <mc:Choice xmlns:v="urn:schemas-microsoft-com:vml" Requires="v">
                    <p:oleObj spid="_x0000_s205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1116100"/>
                            <a:ext cx="1828800" cy="1117600"/>
                          </a:xfrm>
                          <a:prstGeom prst="rect">
                            <a:avLst/>
                          </a:prstGeom>
                        </p:spPr>
                      </p:pic>
                    </p:oleObj>
                  </mc:Fallback>
                </mc:AlternateContent>
              </a:graphicData>
            </a:graphic>
          </p:graphicFrame>
          <p:sp>
            <p:nvSpPr>
              <p:cNvPr id="34" name="TextBox 33"/>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35" name="TextBox 3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6" name="Group 55"/>
          <p:cNvGrpSpPr/>
          <p:nvPr userDrawn="1"/>
        </p:nvGrpSpPr>
        <p:grpSpPr>
          <a:xfrm>
            <a:off x="25590866" y="1"/>
            <a:ext cx="12284832" cy="35999737"/>
            <a:chOff x="44157839" y="-55064"/>
            <a:chExt cx="11062139" cy="32416731"/>
          </a:xfrm>
        </p:grpSpPr>
        <p:sp>
          <p:nvSpPr>
            <p:cNvPr id="57" name="Rectangle 56"/>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690506542"/>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205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59" name="Picture 58"/>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2182652891"/>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205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nvGrpSpPr>
            <p:cNvPr id="61" name="Group 60"/>
            <p:cNvGrpSpPr/>
            <p:nvPr userDrawn="1"/>
          </p:nvGrpSpPr>
          <p:grpSpPr>
            <a:xfrm>
              <a:off x="44487207" y="24836946"/>
              <a:ext cx="10354213" cy="1265612"/>
              <a:chOff x="44200453" y="24417697"/>
              <a:chExt cx="9771399" cy="1090622"/>
            </a:xfrm>
          </p:grpSpPr>
          <p:sp>
            <p:nvSpPr>
              <p:cNvPr id="63" name="Rounded Rectangle 62"/>
              <p:cNvSpPr/>
              <p:nvPr userDrawn="1"/>
            </p:nvSpPr>
            <p:spPr>
              <a:xfrm>
                <a:off x="44200453" y="2441769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4516029"/>
                <a:ext cx="914401" cy="914399"/>
              </a:xfrm>
              <a:prstGeom prst="rect">
                <a:avLst/>
              </a:prstGeom>
              <a:noFill/>
              <a:ln>
                <a:noFill/>
              </a:ln>
            </p:spPr>
          </p:pic>
          <p:sp>
            <p:nvSpPr>
              <p:cNvPr id="65" name="TextBox 64"/>
              <p:cNvSpPr txBox="1"/>
              <p:nvPr userDrawn="1"/>
            </p:nvSpPr>
            <p:spPr>
              <a:xfrm>
                <a:off x="45300663" y="24607618"/>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2" name="TextBox 61"/>
            <p:cNvSpPr txBox="1"/>
            <p:nvPr userDrawn="1"/>
          </p:nvSpPr>
          <p:spPr>
            <a:xfrm>
              <a:off x="44262808" y="30761264"/>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Text Placeholder 455"/>
          <p:cNvSpPr>
            <a:spLocks noGrp="1"/>
          </p:cNvSpPr>
          <p:nvPr>
            <p:ph type="body" sz="quarter" idx="10"/>
          </p:nvPr>
        </p:nvSpPr>
        <p:spPr/>
        <p:txBody>
          <a:bodyPr/>
          <a:lstStyle/>
          <a:p>
            <a:endParaRPr lang="en-US"/>
          </a:p>
        </p:txBody>
      </p:sp>
      <p:sp>
        <p:nvSpPr>
          <p:cNvPr id="457" name="Text Placeholder 456"/>
          <p:cNvSpPr>
            <a:spLocks noGrp="1"/>
          </p:cNvSpPr>
          <p:nvPr>
            <p:ph type="body" sz="quarter" idx="11"/>
          </p:nvPr>
        </p:nvSpPr>
        <p:spPr/>
        <p:txBody>
          <a:bodyPr/>
          <a:lstStyle/>
          <a:p>
            <a:endParaRPr lang="en-US"/>
          </a:p>
        </p:txBody>
      </p:sp>
      <p:sp>
        <p:nvSpPr>
          <p:cNvPr id="460" name="Text Placeholder 459"/>
          <p:cNvSpPr>
            <a:spLocks noGrp="1"/>
          </p:cNvSpPr>
          <p:nvPr>
            <p:ph type="body" sz="quarter" idx="20"/>
          </p:nvPr>
        </p:nvSpPr>
        <p:spPr/>
        <p:txBody>
          <a:bodyPr/>
          <a:lstStyle/>
          <a:p>
            <a:endParaRPr lang="en-US"/>
          </a:p>
        </p:txBody>
      </p:sp>
      <p:sp>
        <p:nvSpPr>
          <p:cNvPr id="461" name="Text Placeholder 460"/>
          <p:cNvSpPr>
            <a:spLocks noGrp="1"/>
          </p:cNvSpPr>
          <p:nvPr>
            <p:ph type="body" sz="quarter" idx="25"/>
          </p:nvPr>
        </p:nvSpPr>
        <p:spPr/>
        <p:txBody>
          <a:bodyPr/>
          <a:lstStyle/>
          <a:p>
            <a:endParaRPr lang="en-US"/>
          </a:p>
        </p:txBody>
      </p:sp>
      <p:sp>
        <p:nvSpPr>
          <p:cNvPr id="462" name="Text Placeholder 461"/>
          <p:cNvSpPr>
            <a:spLocks noGrp="1"/>
          </p:cNvSpPr>
          <p:nvPr>
            <p:ph type="body" sz="quarter" idx="26"/>
          </p:nvPr>
        </p:nvSpPr>
        <p:spPr/>
        <p:txBody>
          <a:bodyPr/>
          <a:lstStyle/>
          <a:p>
            <a:endParaRPr lang="en-US"/>
          </a:p>
        </p:txBody>
      </p:sp>
      <p:sp>
        <p:nvSpPr>
          <p:cNvPr id="463" name="Text Placeholder 462"/>
          <p:cNvSpPr>
            <a:spLocks noGrp="1"/>
          </p:cNvSpPr>
          <p:nvPr>
            <p:ph type="body" sz="quarter" idx="27"/>
          </p:nvPr>
        </p:nvSpPr>
        <p:spPr/>
        <p:txBody>
          <a:bodyPr/>
          <a:lstStyle/>
          <a:p>
            <a:endParaRPr lang="en-US"/>
          </a:p>
        </p:txBody>
      </p:sp>
      <p:sp>
        <p:nvSpPr>
          <p:cNvPr id="464" name="Text Placeholder 463"/>
          <p:cNvSpPr>
            <a:spLocks noGrp="1"/>
          </p:cNvSpPr>
          <p:nvPr>
            <p:ph type="body" sz="quarter" idx="28"/>
          </p:nvPr>
        </p:nvSpPr>
        <p:spPr/>
        <p:txBody>
          <a:bodyPr/>
          <a:lstStyle/>
          <a:p>
            <a:endParaRPr lang="en-US"/>
          </a:p>
        </p:txBody>
      </p:sp>
      <p:sp>
        <p:nvSpPr>
          <p:cNvPr id="465" name="Text Placeholder 464"/>
          <p:cNvSpPr>
            <a:spLocks noGrp="1"/>
          </p:cNvSpPr>
          <p:nvPr>
            <p:ph type="body" sz="quarter" idx="29"/>
          </p:nvPr>
        </p:nvSpPr>
        <p:spPr/>
        <p:txBody>
          <a:bodyPr/>
          <a:lstStyle/>
          <a:p>
            <a:endParaRPr lang="en-US"/>
          </a:p>
        </p:txBody>
      </p:sp>
      <p:sp>
        <p:nvSpPr>
          <p:cNvPr id="466" name="Text Placeholder 465"/>
          <p:cNvSpPr>
            <a:spLocks noGrp="1"/>
          </p:cNvSpPr>
          <p:nvPr>
            <p:ph type="body" sz="quarter" idx="30"/>
          </p:nvPr>
        </p:nvSpPr>
        <p:spPr/>
        <p:txBody>
          <a:bodyPr/>
          <a:lstStyle/>
          <a:p>
            <a:endParaRPr lang="en-US"/>
          </a:p>
        </p:txBody>
      </p:sp>
      <p:sp>
        <p:nvSpPr>
          <p:cNvPr id="468" name="Text Placeholder 467"/>
          <p:cNvSpPr>
            <a:spLocks noGrp="1"/>
          </p:cNvSpPr>
          <p:nvPr>
            <p:ph type="body" sz="quarter" idx="96"/>
          </p:nvPr>
        </p:nvSpPr>
        <p:spPr/>
        <p:txBody>
          <a:bodyPr/>
          <a:lstStyle/>
          <a:p>
            <a:endParaRPr lang="en-US"/>
          </a:p>
        </p:txBody>
      </p:sp>
      <p:sp>
        <p:nvSpPr>
          <p:cNvPr id="505" name="Text Placeholder 504"/>
          <p:cNvSpPr>
            <a:spLocks noGrp="1"/>
          </p:cNvSpPr>
          <p:nvPr>
            <p:ph type="body" sz="quarter" idx="150"/>
          </p:nvPr>
        </p:nvSpPr>
        <p:spPr/>
        <p:txBody>
          <a:bodyPr/>
          <a:lstStyle/>
          <a:p>
            <a:endParaRPr lang="en-US"/>
          </a:p>
        </p:txBody>
      </p:sp>
      <p:sp>
        <p:nvSpPr>
          <p:cNvPr id="506" name="Text Placeholder 505"/>
          <p:cNvSpPr>
            <a:spLocks noGrp="1"/>
          </p:cNvSpPr>
          <p:nvPr>
            <p:ph type="body" sz="quarter" idx="151"/>
          </p:nvPr>
        </p:nvSpPr>
        <p:spPr/>
        <p:txBody>
          <a:bodyPr>
            <a:normAutofit fontScale="92500" lnSpcReduction="10000"/>
          </a:bodyPr>
          <a:lstStyle/>
          <a:p>
            <a:endParaRPr lang="en-US"/>
          </a:p>
        </p:txBody>
      </p:sp>
      <p:sp>
        <p:nvSpPr>
          <p:cNvPr id="507" name="Text Placeholder 506"/>
          <p:cNvSpPr>
            <a:spLocks noGrp="1"/>
          </p:cNvSpPr>
          <p:nvPr>
            <p:ph type="body" sz="quarter" idx="153"/>
          </p:nvPr>
        </p:nvSpPr>
        <p:spPr/>
        <p:txBody>
          <a:bodyPr>
            <a:normAutofit fontScale="92500" lnSpcReduction="10000"/>
          </a:bodyPr>
          <a:lstStyle/>
          <a:p>
            <a:endParaRPr lang="en-US"/>
          </a:p>
        </p:txBody>
      </p:sp>
    </p:spTree>
    <p:extLst>
      <p:ext uri="{BB962C8B-B14F-4D97-AF65-F5344CB8AC3E}">
        <p14:creationId xmlns:p14="http://schemas.microsoft.com/office/powerpoint/2010/main" val="3267103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70CMx10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25</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Trebuchet MS</vt:lpstr>
      <vt:lpstr>PosterPresentations.com-70CMx100CM</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14</cp:revision>
  <dcterms:created xsi:type="dcterms:W3CDTF">2012-02-10T00:10:15Z</dcterms:created>
  <dcterms:modified xsi:type="dcterms:W3CDTF">2013-08-26T23:37:48Z</dcterms:modified>
</cp:coreProperties>
</file>